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7" r:id="rId3"/>
    <p:sldId id="258" r:id="rId4"/>
    <p:sldId id="259" r:id="rId5"/>
    <p:sldId id="260" r:id="rId6"/>
    <p:sldId id="261" r:id="rId7"/>
    <p:sldId id="269" r:id="rId8"/>
    <p:sldId id="270" r:id="rId9"/>
    <p:sldId id="299" r:id="rId10"/>
    <p:sldId id="303" r:id="rId11"/>
    <p:sldId id="301" r:id="rId12"/>
    <p:sldId id="300" r:id="rId13"/>
    <p:sldId id="264" r:id="rId14"/>
    <p:sldId id="308" r:id="rId15"/>
    <p:sldId id="309" r:id="rId16"/>
    <p:sldId id="310" r:id="rId17"/>
    <p:sldId id="311" r:id="rId18"/>
    <p:sldId id="263" r:id="rId19"/>
    <p:sldId id="335" r:id="rId20"/>
    <p:sldId id="266" r:id="rId21"/>
    <p:sldId id="336" r:id="rId22"/>
    <p:sldId id="268" r:id="rId23"/>
    <p:sldId id="304" r:id="rId24"/>
    <p:sldId id="271" r:id="rId25"/>
    <p:sldId id="318" r:id="rId26"/>
    <p:sldId id="317" r:id="rId27"/>
    <p:sldId id="316" r:id="rId28"/>
    <p:sldId id="314" r:id="rId29"/>
    <p:sldId id="315" r:id="rId30"/>
    <p:sldId id="321" r:id="rId31"/>
    <p:sldId id="320" r:id="rId32"/>
    <p:sldId id="337" r:id="rId33"/>
    <p:sldId id="333" r:id="rId34"/>
    <p:sldId id="338" r:id="rId35"/>
    <p:sldId id="272" r:id="rId36"/>
    <p:sldId id="322" r:id="rId37"/>
    <p:sldId id="323" r:id="rId38"/>
    <p:sldId id="325" r:id="rId39"/>
    <p:sldId id="326" r:id="rId40"/>
    <p:sldId id="339" r:id="rId41"/>
    <p:sldId id="324" r:id="rId42"/>
    <p:sldId id="328" r:id="rId43"/>
    <p:sldId id="329" r:id="rId44"/>
    <p:sldId id="330" r:id="rId45"/>
    <p:sldId id="340" r:id="rId46"/>
    <p:sldId id="274" r:id="rId47"/>
    <p:sldId id="332" r:id="rId48"/>
    <p:sldId id="275"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sem Título" id="{CC8BB270-0924-4E5E-A284-A55D9E2F01A2}">
          <p14:sldIdLst/>
        </p14:section>
        <p14:section name="Seção sem Título" id="{165E0B24-ABED-41EF-9FC3-F0A0186EBBD9}">
          <p14:sldIdLst>
            <p14:sldId id="257"/>
            <p14:sldId id="297"/>
            <p14:sldId id="258"/>
            <p14:sldId id="259"/>
            <p14:sldId id="260"/>
            <p14:sldId id="261"/>
            <p14:sldId id="269"/>
            <p14:sldId id="270"/>
            <p14:sldId id="299"/>
            <p14:sldId id="303"/>
            <p14:sldId id="301"/>
            <p14:sldId id="300"/>
            <p14:sldId id="264"/>
            <p14:sldId id="308"/>
            <p14:sldId id="309"/>
            <p14:sldId id="310"/>
            <p14:sldId id="311"/>
            <p14:sldId id="263"/>
            <p14:sldId id="335"/>
            <p14:sldId id="266"/>
            <p14:sldId id="336"/>
            <p14:sldId id="268"/>
            <p14:sldId id="304"/>
            <p14:sldId id="271"/>
            <p14:sldId id="318"/>
            <p14:sldId id="317"/>
            <p14:sldId id="316"/>
            <p14:sldId id="314"/>
            <p14:sldId id="315"/>
            <p14:sldId id="321"/>
            <p14:sldId id="320"/>
            <p14:sldId id="337"/>
          </p14:sldIdLst>
        </p14:section>
        <p14:section name="Seção sem Título" id="{30A9946E-25D8-48D9-9CEF-70A29FD0B561}">
          <p14:sldIdLst>
            <p14:sldId id="333"/>
            <p14:sldId id="338"/>
            <p14:sldId id="272"/>
            <p14:sldId id="322"/>
            <p14:sldId id="323"/>
            <p14:sldId id="325"/>
            <p14:sldId id="326"/>
            <p14:sldId id="339"/>
            <p14:sldId id="324"/>
            <p14:sldId id="328"/>
            <p14:sldId id="329"/>
            <p14:sldId id="330"/>
            <p14:sldId id="340"/>
            <p14:sldId id="274"/>
            <p14:sldId id="332"/>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87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E56DB-4FD1-4ED8-9A50-A244BF45F3FF}" type="doc">
      <dgm:prSet loTypeId="urn:microsoft.com/office/officeart/2005/8/layout/arrow6" loCatId="process" qsTypeId="urn:microsoft.com/office/officeart/2005/8/quickstyle/simple1" qsCatId="simple" csTypeId="urn:microsoft.com/office/officeart/2005/8/colors/accent1_2" csCatId="accent1" phldr="0"/>
      <dgm:spPr/>
      <dgm:t>
        <a:bodyPr/>
        <a:lstStyle/>
        <a:p>
          <a:endParaRPr lang="pt-BR"/>
        </a:p>
      </dgm:t>
    </dgm:pt>
    <dgm:pt modelId="{95459D6B-5DBC-4C48-99F8-7D1E8C591A22}">
      <dgm:prSet phldrT="[Texto]" phldr="1"/>
      <dgm:spPr/>
      <dgm:t>
        <a:bodyPr/>
        <a:lstStyle/>
        <a:p>
          <a:endParaRPr lang="pt-BR" dirty="0"/>
        </a:p>
      </dgm:t>
    </dgm:pt>
    <dgm:pt modelId="{B868DCD2-A29A-4EE8-8B25-3AF9AD4A2E8D}" type="parTrans" cxnId="{FA1E6D2E-5148-4739-8036-DDFF28DCD0AF}">
      <dgm:prSet/>
      <dgm:spPr/>
      <dgm:t>
        <a:bodyPr/>
        <a:lstStyle/>
        <a:p>
          <a:endParaRPr lang="pt-BR"/>
        </a:p>
      </dgm:t>
    </dgm:pt>
    <dgm:pt modelId="{C99D8A33-F084-4F26-B531-8E7077F5A8D6}" type="sibTrans" cxnId="{FA1E6D2E-5148-4739-8036-DDFF28DCD0AF}">
      <dgm:prSet/>
      <dgm:spPr/>
      <dgm:t>
        <a:bodyPr/>
        <a:lstStyle/>
        <a:p>
          <a:endParaRPr lang="pt-BR"/>
        </a:p>
      </dgm:t>
    </dgm:pt>
    <dgm:pt modelId="{E90DF281-C830-4701-9344-117C088C66A5}">
      <dgm:prSet phldrT="[Texto]" phldr="1"/>
      <dgm:spPr/>
      <dgm:t>
        <a:bodyPr/>
        <a:lstStyle/>
        <a:p>
          <a:endParaRPr lang="pt-BR" dirty="0"/>
        </a:p>
      </dgm:t>
    </dgm:pt>
    <dgm:pt modelId="{88E119AA-FBD7-4ED8-B90D-E40F8C119E41}" type="parTrans" cxnId="{172B8C6B-1D0E-477D-A7CE-D466C1067075}">
      <dgm:prSet/>
      <dgm:spPr/>
      <dgm:t>
        <a:bodyPr/>
        <a:lstStyle/>
        <a:p>
          <a:endParaRPr lang="pt-BR"/>
        </a:p>
      </dgm:t>
    </dgm:pt>
    <dgm:pt modelId="{9E1B938B-5868-49F5-A5DE-69B7C5DB5167}" type="sibTrans" cxnId="{172B8C6B-1D0E-477D-A7CE-D466C1067075}">
      <dgm:prSet/>
      <dgm:spPr/>
      <dgm:t>
        <a:bodyPr/>
        <a:lstStyle/>
        <a:p>
          <a:endParaRPr lang="pt-BR"/>
        </a:p>
      </dgm:t>
    </dgm:pt>
    <dgm:pt modelId="{05856123-3F72-4923-A955-B5D86BEE9254}" type="pres">
      <dgm:prSet presAssocID="{C7BE56DB-4FD1-4ED8-9A50-A244BF45F3FF}" presName="compositeShape" presStyleCnt="0">
        <dgm:presLayoutVars>
          <dgm:chMax val="2"/>
          <dgm:dir/>
          <dgm:resizeHandles val="exact"/>
        </dgm:presLayoutVars>
      </dgm:prSet>
      <dgm:spPr/>
      <dgm:t>
        <a:bodyPr/>
        <a:lstStyle/>
        <a:p>
          <a:endParaRPr lang="pt-BR"/>
        </a:p>
      </dgm:t>
    </dgm:pt>
    <dgm:pt modelId="{D402AA75-0942-47E7-82C7-DEF2CB57001A}" type="pres">
      <dgm:prSet presAssocID="{C7BE56DB-4FD1-4ED8-9A50-A244BF45F3FF}" presName="ribbon" presStyleLbl="node1" presStyleIdx="0" presStyleCnt="1" custLinFactNeighborX="-9005" custLinFactNeighborY="2901"/>
      <dgm:spPr>
        <a:solidFill>
          <a:schemeClr val="accent1">
            <a:lumMod val="50000"/>
          </a:schemeClr>
        </a:solidFill>
      </dgm:spPr>
      <dgm:t>
        <a:bodyPr/>
        <a:lstStyle/>
        <a:p>
          <a:endParaRPr lang="pt-BR"/>
        </a:p>
      </dgm:t>
    </dgm:pt>
    <dgm:pt modelId="{53064E6C-FD04-4A84-A818-526B8E7617DB}" type="pres">
      <dgm:prSet presAssocID="{C7BE56DB-4FD1-4ED8-9A50-A244BF45F3FF}" presName="leftArrowText" presStyleLbl="node1" presStyleIdx="0" presStyleCnt="1">
        <dgm:presLayoutVars>
          <dgm:chMax val="0"/>
          <dgm:bulletEnabled val="1"/>
        </dgm:presLayoutVars>
      </dgm:prSet>
      <dgm:spPr/>
      <dgm:t>
        <a:bodyPr/>
        <a:lstStyle/>
        <a:p>
          <a:endParaRPr lang="pt-BR"/>
        </a:p>
      </dgm:t>
    </dgm:pt>
    <dgm:pt modelId="{CF2E23B2-7379-4555-AB9C-CE62CDA904DD}" type="pres">
      <dgm:prSet presAssocID="{C7BE56DB-4FD1-4ED8-9A50-A244BF45F3FF}" presName="rightArrowText" presStyleLbl="node1" presStyleIdx="0" presStyleCnt="1">
        <dgm:presLayoutVars>
          <dgm:chMax val="0"/>
          <dgm:bulletEnabled val="1"/>
        </dgm:presLayoutVars>
      </dgm:prSet>
      <dgm:spPr/>
      <dgm:t>
        <a:bodyPr/>
        <a:lstStyle/>
        <a:p>
          <a:endParaRPr lang="pt-BR"/>
        </a:p>
      </dgm:t>
    </dgm:pt>
  </dgm:ptLst>
  <dgm:cxnLst>
    <dgm:cxn modelId="{FA1E6D2E-5148-4739-8036-DDFF28DCD0AF}" srcId="{C7BE56DB-4FD1-4ED8-9A50-A244BF45F3FF}" destId="{95459D6B-5DBC-4C48-99F8-7D1E8C591A22}" srcOrd="0" destOrd="0" parTransId="{B868DCD2-A29A-4EE8-8B25-3AF9AD4A2E8D}" sibTransId="{C99D8A33-F084-4F26-B531-8E7077F5A8D6}"/>
    <dgm:cxn modelId="{C944FC23-AF11-471E-B2E6-8063F5205879}" type="presOf" srcId="{E90DF281-C830-4701-9344-117C088C66A5}" destId="{CF2E23B2-7379-4555-AB9C-CE62CDA904DD}" srcOrd="0" destOrd="0" presId="urn:microsoft.com/office/officeart/2005/8/layout/arrow6"/>
    <dgm:cxn modelId="{73313DBC-A15B-4B37-9E0E-D08CABE67A5A}" type="presOf" srcId="{95459D6B-5DBC-4C48-99F8-7D1E8C591A22}" destId="{53064E6C-FD04-4A84-A818-526B8E7617DB}" srcOrd="0" destOrd="0" presId="urn:microsoft.com/office/officeart/2005/8/layout/arrow6"/>
    <dgm:cxn modelId="{7057BC55-E3EE-4A30-93C5-7BD6A0056D43}" type="presOf" srcId="{C7BE56DB-4FD1-4ED8-9A50-A244BF45F3FF}" destId="{05856123-3F72-4923-A955-B5D86BEE9254}" srcOrd="0" destOrd="0" presId="urn:microsoft.com/office/officeart/2005/8/layout/arrow6"/>
    <dgm:cxn modelId="{172B8C6B-1D0E-477D-A7CE-D466C1067075}" srcId="{C7BE56DB-4FD1-4ED8-9A50-A244BF45F3FF}" destId="{E90DF281-C830-4701-9344-117C088C66A5}" srcOrd="1" destOrd="0" parTransId="{88E119AA-FBD7-4ED8-B90D-E40F8C119E41}" sibTransId="{9E1B938B-5868-49F5-A5DE-69B7C5DB5167}"/>
    <dgm:cxn modelId="{E7BED4C7-96A3-43DC-B30B-A733E7039E39}" type="presParOf" srcId="{05856123-3F72-4923-A955-B5D86BEE9254}" destId="{D402AA75-0942-47E7-82C7-DEF2CB57001A}" srcOrd="0" destOrd="0" presId="urn:microsoft.com/office/officeart/2005/8/layout/arrow6"/>
    <dgm:cxn modelId="{DC0F3431-6651-407C-A571-DC3C1B4008E6}" type="presParOf" srcId="{05856123-3F72-4923-A955-B5D86BEE9254}" destId="{53064E6C-FD04-4A84-A818-526B8E7617DB}" srcOrd="1" destOrd="0" presId="urn:microsoft.com/office/officeart/2005/8/layout/arrow6"/>
    <dgm:cxn modelId="{8893E894-24F8-4D33-983D-949D37ECB74C}" type="presParOf" srcId="{05856123-3F72-4923-A955-B5D86BEE9254}" destId="{CF2E23B2-7379-4555-AB9C-CE62CDA904DD}"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B3EFF8-BEBD-4150-990D-F312AC2076EF}" type="doc">
      <dgm:prSet loTypeId="urn:microsoft.com/office/officeart/2005/8/layout/process1" loCatId="process" qsTypeId="urn:microsoft.com/office/officeart/2005/8/quickstyle/simple1" qsCatId="simple" csTypeId="urn:microsoft.com/office/officeart/2005/8/colors/accent1_2" csCatId="accent1" phldr="1"/>
      <dgm:spPr/>
    </dgm:pt>
    <dgm:pt modelId="{63FC568A-BFDE-4F83-8FA4-EB57FDDC9559}">
      <dgm:prSet phldrT="[Texto]"/>
      <dgm:spPr>
        <a:solidFill>
          <a:schemeClr val="accent1">
            <a:lumMod val="50000"/>
          </a:schemeClr>
        </a:solidFill>
      </dgm:spPr>
      <dgm:t>
        <a:bodyPr/>
        <a:lstStyle/>
        <a:p>
          <a:r>
            <a:rPr lang="pt-BR" b="1" dirty="0" smtClean="0">
              <a:latin typeface="Trebuchet MS" panose="020B0603020202020204" pitchFamily="34" charset="0"/>
            </a:rPr>
            <a:t>Mapeamento dos problemas</a:t>
          </a:r>
          <a:endParaRPr lang="pt-BR" b="1" dirty="0">
            <a:latin typeface="Trebuchet MS" panose="020B0603020202020204" pitchFamily="34" charset="0"/>
          </a:endParaRPr>
        </a:p>
      </dgm:t>
    </dgm:pt>
    <dgm:pt modelId="{85CA9AB7-71DF-4916-B305-726159FD72DF}" type="parTrans" cxnId="{A11E57A1-0481-43C5-BAE2-3DC2253D2065}">
      <dgm:prSet/>
      <dgm:spPr/>
      <dgm:t>
        <a:bodyPr/>
        <a:lstStyle/>
        <a:p>
          <a:endParaRPr lang="pt-BR"/>
        </a:p>
      </dgm:t>
    </dgm:pt>
    <dgm:pt modelId="{3866AE54-105F-4391-9AD2-797E5459BC7A}" type="sibTrans" cxnId="{A11E57A1-0481-43C5-BAE2-3DC2253D2065}">
      <dgm:prSet/>
      <dgm:spPr>
        <a:solidFill>
          <a:schemeClr val="tx1"/>
        </a:solidFill>
      </dgm:spPr>
      <dgm:t>
        <a:bodyPr/>
        <a:lstStyle/>
        <a:p>
          <a:endParaRPr lang="pt-BR"/>
        </a:p>
      </dgm:t>
    </dgm:pt>
    <dgm:pt modelId="{8A55F7E9-78DD-4DEB-A528-09D18FB63AB7}">
      <dgm:prSet phldrT="[Texto]"/>
      <dgm:spPr>
        <a:solidFill>
          <a:schemeClr val="accent1">
            <a:lumMod val="50000"/>
          </a:schemeClr>
        </a:solidFill>
      </dgm:spPr>
      <dgm:t>
        <a:bodyPr/>
        <a:lstStyle/>
        <a:p>
          <a:r>
            <a:rPr lang="pt-BR" b="1" dirty="0" smtClean="0">
              <a:latin typeface="Trebuchet MS" panose="020B0603020202020204" pitchFamily="34" charset="0"/>
            </a:rPr>
            <a:t>Mapeamento das causas</a:t>
          </a:r>
          <a:endParaRPr lang="pt-BR" b="1" dirty="0">
            <a:latin typeface="Trebuchet MS" panose="020B0603020202020204" pitchFamily="34" charset="0"/>
          </a:endParaRPr>
        </a:p>
      </dgm:t>
    </dgm:pt>
    <dgm:pt modelId="{B72BC0B0-26F2-4792-876B-925DC01B9835}" type="parTrans" cxnId="{0FBA6A85-BF6B-4311-8B6A-8D290438DF40}">
      <dgm:prSet/>
      <dgm:spPr/>
      <dgm:t>
        <a:bodyPr/>
        <a:lstStyle/>
        <a:p>
          <a:endParaRPr lang="pt-BR"/>
        </a:p>
      </dgm:t>
    </dgm:pt>
    <dgm:pt modelId="{12F3723A-3A3B-4737-AFBE-C5D826EAC49E}" type="sibTrans" cxnId="{0FBA6A85-BF6B-4311-8B6A-8D290438DF40}">
      <dgm:prSet/>
      <dgm:spPr>
        <a:solidFill>
          <a:schemeClr val="tx1"/>
        </a:solidFill>
      </dgm:spPr>
      <dgm:t>
        <a:bodyPr/>
        <a:lstStyle/>
        <a:p>
          <a:endParaRPr lang="pt-BR"/>
        </a:p>
      </dgm:t>
    </dgm:pt>
    <dgm:pt modelId="{E081D998-2839-4EBF-9875-5D8EE5C61653}">
      <dgm:prSet phldrT="[Texto]"/>
      <dgm:spPr>
        <a:solidFill>
          <a:schemeClr val="accent1">
            <a:lumMod val="50000"/>
          </a:schemeClr>
        </a:solidFill>
      </dgm:spPr>
      <dgm:t>
        <a:bodyPr/>
        <a:lstStyle/>
        <a:p>
          <a:r>
            <a:rPr lang="pt-BR" b="1" dirty="0" smtClean="0">
              <a:latin typeface="Trebuchet MS" panose="020B0603020202020204" pitchFamily="34" charset="0"/>
            </a:rPr>
            <a:t>Planejamento de ações</a:t>
          </a:r>
          <a:endParaRPr lang="pt-BR" b="1" dirty="0">
            <a:latin typeface="Trebuchet MS" panose="020B0603020202020204" pitchFamily="34" charset="0"/>
          </a:endParaRPr>
        </a:p>
      </dgm:t>
    </dgm:pt>
    <dgm:pt modelId="{57D0BE8E-8E12-4559-9FE5-D303662B73B8}" type="parTrans" cxnId="{EC5ACB19-CA54-4574-AC65-AA28AB7BCB8D}">
      <dgm:prSet/>
      <dgm:spPr/>
      <dgm:t>
        <a:bodyPr/>
        <a:lstStyle/>
        <a:p>
          <a:endParaRPr lang="pt-BR"/>
        </a:p>
      </dgm:t>
    </dgm:pt>
    <dgm:pt modelId="{F716AFC6-38B1-48D8-91F5-BFF40A376675}" type="sibTrans" cxnId="{EC5ACB19-CA54-4574-AC65-AA28AB7BCB8D}">
      <dgm:prSet/>
      <dgm:spPr/>
      <dgm:t>
        <a:bodyPr/>
        <a:lstStyle/>
        <a:p>
          <a:endParaRPr lang="pt-BR"/>
        </a:p>
      </dgm:t>
    </dgm:pt>
    <dgm:pt modelId="{15110BF6-DEA9-42AD-BE1F-071B4C554F93}" type="pres">
      <dgm:prSet presAssocID="{06B3EFF8-BEBD-4150-990D-F312AC2076EF}" presName="Name0" presStyleCnt="0">
        <dgm:presLayoutVars>
          <dgm:dir/>
          <dgm:resizeHandles val="exact"/>
        </dgm:presLayoutVars>
      </dgm:prSet>
      <dgm:spPr/>
    </dgm:pt>
    <dgm:pt modelId="{BD62C58E-D2F0-4286-8637-2014F21A1D2C}" type="pres">
      <dgm:prSet presAssocID="{63FC568A-BFDE-4F83-8FA4-EB57FDDC9559}" presName="node" presStyleLbl="node1" presStyleIdx="0" presStyleCnt="3">
        <dgm:presLayoutVars>
          <dgm:bulletEnabled val="1"/>
        </dgm:presLayoutVars>
      </dgm:prSet>
      <dgm:spPr/>
      <dgm:t>
        <a:bodyPr/>
        <a:lstStyle/>
        <a:p>
          <a:endParaRPr lang="pt-BR"/>
        </a:p>
      </dgm:t>
    </dgm:pt>
    <dgm:pt modelId="{7E012444-843D-4764-B880-8E1DA1475539}" type="pres">
      <dgm:prSet presAssocID="{3866AE54-105F-4391-9AD2-797E5459BC7A}" presName="sibTrans" presStyleLbl="sibTrans2D1" presStyleIdx="0" presStyleCnt="2"/>
      <dgm:spPr/>
      <dgm:t>
        <a:bodyPr/>
        <a:lstStyle/>
        <a:p>
          <a:endParaRPr lang="pt-BR"/>
        </a:p>
      </dgm:t>
    </dgm:pt>
    <dgm:pt modelId="{4EF07EB3-17BE-49AB-B278-3C3D1093081A}" type="pres">
      <dgm:prSet presAssocID="{3866AE54-105F-4391-9AD2-797E5459BC7A}" presName="connectorText" presStyleLbl="sibTrans2D1" presStyleIdx="0" presStyleCnt="2"/>
      <dgm:spPr/>
      <dgm:t>
        <a:bodyPr/>
        <a:lstStyle/>
        <a:p>
          <a:endParaRPr lang="pt-BR"/>
        </a:p>
      </dgm:t>
    </dgm:pt>
    <dgm:pt modelId="{493BCFF8-B939-4CF7-9610-29D311E5CC21}" type="pres">
      <dgm:prSet presAssocID="{8A55F7E9-78DD-4DEB-A528-09D18FB63AB7}" presName="node" presStyleLbl="node1" presStyleIdx="1" presStyleCnt="3">
        <dgm:presLayoutVars>
          <dgm:bulletEnabled val="1"/>
        </dgm:presLayoutVars>
      </dgm:prSet>
      <dgm:spPr/>
      <dgm:t>
        <a:bodyPr/>
        <a:lstStyle/>
        <a:p>
          <a:endParaRPr lang="pt-BR"/>
        </a:p>
      </dgm:t>
    </dgm:pt>
    <dgm:pt modelId="{2AE05209-6EC9-467E-A460-D941285CBECF}" type="pres">
      <dgm:prSet presAssocID="{12F3723A-3A3B-4737-AFBE-C5D826EAC49E}" presName="sibTrans" presStyleLbl="sibTrans2D1" presStyleIdx="1" presStyleCnt="2"/>
      <dgm:spPr/>
      <dgm:t>
        <a:bodyPr/>
        <a:lstStyle/>
        <a:p>
          <a:endParaRPr lang="pt-BR"/>
        </a:p>
      </dgm:t>
    </dgm:pt>
    <dgm:pt modelId="{C8E3B2A2-7444-4D6D-80FC-D1236BA0DB68}" type="pres">
      <dgm:prSet presAssocID="{12F3723A-3A3B-4737-AFBE-C5D826EAC49E}" presName="connectorText" presStyleLbl="sibTrans2D1" presStyleIdx="1" presStyleCnt="2"/>
      <dgm:spPr/>
      <dgm:t>
        <a:bodyPr/>
        <a:lstStyle/>
        <a:p>
          <a:endParaRPr lang="pt-BR"/>
        </a:p>
      </dgm:t>
    </dgm:pt>
    <dgm:pt modelId="{87CC6ABC-EFA4-4D33-AE39-E768FE08C55A}" type="pres">
      <dgm:prSet presAssocID="{E081D998-2839-4EBF-9875-5D8EE5C61653}" presName="node" presStyleLbl="node1" presStyleIdx="2" presStyleCnt="3">
        <dgm:presLayoutVars>
          <dgm:bulletEnabled val="1"/>
        </dgm:presLayoutVars>
      </dgm:prSet>
      <dgm:spPr/>
      <dgm:t>
        <a:bodyPr/>
        <a:lstStyle/>
        <a:p>
          <a:endParaRPr lang="pt-BR"/>
        </a:p>
      </dgm:t>
    </dgm:pt>
  </dgm:ptLst>
  <dgm:cxnLst>
    <dgm:cxn modelId="{E419BF08-D2A1-40F7-8E66-5FD52A9C956D}" type="presOf" srcId="{06B3EFF8-BEBD-4150-990D-F312AC2076EF}" destId="{15110BF6-DEA9-42AD-BE1F-071B4C554F93}" srcOrd="0" destOrd="0" presId="urn:microsoft.com/office/officeart/2005/8/layout/process1"/>
    <dgm:cxn modelId="{980AE739-34E2-4DCA-A78D-C6FB7231B8FD}" type="presOf" srcId="{12F3723A-3A3B-4737-AFBE-C5D826EAC49E}" destId="{2AE05209-6EC9-467E-A460-D941285CBECF}" srcOrd="0" destOrd="0" presId="urn:microsoft.com/office/officeart/2005/8/layout/process1"/>
    <dgm:cxn modelId="{27AE36AB-3F42-493F-8A74-8DFCF0518442}" type="presOf" srcId="{E081D998-2839-4EBF-9875-5D8EE5C61653}" destId="{87CC6ABC-EFA4-4D33-AE39-E768FE08C55A}" srcOrd="0" destOrd="0" presId="urn:microsoft.com/office/officeart/2005/8/layout/process1"/>
    <dgm:cxn modelId="{89D1BAE0-0776-4EB8-87E2-FB620F76CB1E}" type="presOf" srcId="{63FC568A-BFDE-4F83-8FA4-EB57FDDC9559}" destId="{BD62C58E-D2F0-4286-8637-2014F21A1D2C}" srcOrd="0" destOrd="0" presId="urn:microsoft.com/office/officeart/2005/8/layout/process1"/>
    <dgm:cxn modelId="{A11E57A1-0481-43C5-BAE2-3DC2253D2065}" srcId="{06B3EFF8-BEBD-4150-990D-F312AC2076EF}" destId="{63FC568A-BFDE-4F83-8FA4-EB57FDDC9559}" srcOrd="0" destOrd="0" parTransId="{85CA9AB7-71DF-4916-B305-726159FD72DF}" sibTransId="{3866AE54-105F-4391-9AD2-797E5459BC7A}"/>
    <dgm:cxn modelId="{EC5ACB19-CA54-4574-AC65-AA28AB7BCB8D}" srcId="{06B3EFF8-BEBD-4150-990D-F312AC2076EF}" destId="{E081D998-2839-4EBF-9875-5D8EE5C61653}" srcOrd="2" destOrd="0" parTransId="{57D0BE8E-8E12-4559-9FE5-D303662B73B8}" sibTransId="{F716AFC6-38B1-48D8-91F5-BFF40A376675}"/>
    <dgm:cxn modelId="{D64F93FF-521B-4E66-97DC-668CD1062923}" type="presOf" srcId="{3866AE54-105F-4391-9AD2-797E5459BC7A}" destId="{7E012444-843D-4764-B880-8E1DA1475539}" srcOrd="0" destOrd="0" presId="urn:microsoft.com/office/officeart/2005/8/layout/process1"/>
    <dgm:cxn modelId="{0FBA6A85-BF6B-4311-8B6A-8D290438DF40}" srcId="{06B3EFF8-BEBD-4150-990D-F312AC2076EF}" destId="{8A55F7E9-78DD-4DEB-A528-09D18FB63AB7}" srcOrd="1" destOrd="0" parTransId="{B72BC0B0-26F2-4792-876B-925DC01B9835}" sibTransId="{12F3723A-3A3B-4737-AFBE-C5D826EAC49E}"/>
    <dgm:cxn modelId="{028353D0-C7E7-4692-B18C-42F974343D25}" type="presOf" srcId="{12F3723A-3A3B-4737-AFBE-C5D826EAC49E}" destId="{C8E3B2A2-7444-4D6D-80FC-D1236BA0DB68}" srcOrd="1" destOrd="0" presId="urn:microsoft.com/office/officeart/2005/8/layout/process1"/>
    <dgm:cxn modelId="{25F57AF7-D059-4876-B3E8-81B521FE7457}" type="presOf" srcId="{8A55F7E9-78DD-4DEB-A528-09D18FB63AB7}" destId="{493BCFF8-B939-4CF7-9610-29D311E5CC21}" srcOrd="0" destOrd="0" presId="urn:microsoft.com/office/officeart/2005/8/layout/process1"/>
    <dgm:cxn modelId="{15B42BB2-85D3-4838-8229-7F0C3143A4E0}" type="presOf" srcId="{3866AE54-105F-4391-9AD2-797E5459BC7A}" destId="{4EF07EB3-17BE-49AB-B278-3C3D1093081A}" srcOrd="1" destOrd="0" presId="urn:microsoft.com/office/officeart/2005/8/layout/process1"/>
    <dgm:cxn modelId="{A83EFB83-01D5-42C8-A5EA-15999DDB51BF}" type="presParOf" srcId="{15110BF6-DEA9-42AD-BE1F-071B4C554F93}" destId="{BD62C58E-D2F0-4286-8637-2014F21A1D2C}" srcOrd="0" destOrd="0" presId="urn:microsoft.com/office/officeart/2005/8/layout/process1"/>
    <dgm:cxn modelId="{50B3FEAD-F7E5-444F-91DE-0E135FECF7BB}" type="presParOf" srcId="{15110BF6-DEA9-42AD-BE1F-071B4C554F93}" destId="{7E012444-843D-4764-B880-8E1DA1475539}" srcOrd="1" destOrd="0" presId="urn:microsoft.com/office/officeart/2005/8/layout/process1"/>
    <dgm:cxn modelId="{EC417DE6-4E14-4191-BAE5-506E320214B3}" type="presParOf" srcId="{7E012444-843D-4764-B880-8E1DA1475539}" destId="{4EF07EB3-17BE-49AB-B278-3C3D1093081A}" srcOrd="0" destOrd="0" presId="urn:microsoft.com/office/officeart/2005/8/layout/process1"/>
    <dgm:cxn modelId="{03412AB0-8FF8-489D-A3BA-CAFE177C1ABC}" type="presParOf" srcId="{15110BF6-DEA9-42AD-BE1F-071B4C554F93}" destId="{493BCFF8-B939-4CF7-9610-29D311E5CC21}" srcOrd="2" destOrd="0" presId="urn:microsoft.com/office/officeart/2005/8/layout/process1"/>
    <dgm:cxn modelId="{1319837F-D141-4429-98EF-E21B9B2D8D86}" type="presParOf" srcId="{15110BF6-DEA9-42AD-BE1F-071B4C554F93}" destId="{2AE05209-6EC9-467E-A460-D941285CBECF}" srcOrd="3" destOrd="0" presId="urn:microsoft.com/office/officeart/2005/8/layout/process1"/>
    <dgm:cxn modelId="{1828B0D3-05C6-4E48-A0EA-5952656503F9}" type="presParOf" srcId="{2AE05209-6EC9-467E-A460-D941285CBECF}" destId="{C8E3B2A2-7444-4D6D-80FC-D1236BA0DB68}" srcOrd="0" destOrd="0" presId="urn:microsoft.com/office/officeart/2005/8/layout/process1"/>
    <dgm:cxn modelId="{7ACE9528-6A52-4CE9-9FF3-562E6C894809}" type="presParOf" srcId="{15110BF6-DEA9-42AD-BE1F-071B4C554F93}" destId="{87CC6ABC-EFA4-4D33-AE39-E768FE08C55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B3EFF8-BEBD-4150-990D-F312AC2076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t-BR"/>
        </a:p>
      </dgm:t>
    </dgm:pt>
    <dgm:pt modelId="{63FC568A-BFDE-4F83-8FA4-EB57FDDC9559}">
      <dgm:prSet phldrT="[Texto]"/>
      <dgm:spPr>
        <a:solidFill>
          <a:schemeClr val="bg1"/>
        </a:solidFill>
        <a:ln w="76200">
          <a:solidFill>
            <a:schemeClr val="tx1"/>
          </a:solidFill>
        </a:ln>
      </dgm:spPr>
      <dgm:t>
        <a:bodyPr/>
        <a:lstStyle/>
        <a:p>
          <a:r>
            <a:rPr lang="pt-BR" b="1" dirty="0" smtClean="0">
              <a:solidFill>
                <a:schemeClr val="tx1"/>
              </a:solidFill>
              <a:latin typeface="Trebuchet MS" panose="020B0603020202020204" pitchFamily="34" charset="0"/>
            </a:rPr>
            <a:t>Os extintores estão vencidos</a:t>
          </a:r>
          <a:endParaRPr lang="pt-BR" b="1" dirty="0">
            <a:solidFill>
              <a:schemeClr val="tx1"/>
            </a:solidFill>
            <a:latin typeface="Trebuchet MS" panose="020B0603020202020204" pitchFamily="34" charset="0"/>
          </a:endParaRPr>
        </a:p>
      </dgm:t>
    </dgm:pt>
    <dgm:pt modelId="{85CA9AB7-71DF-4916-B305-726159FD72DF}" type="parTrans" cxnId="{A11E57A1-0481-43C5-BAE2-3DC2253D2065}">
      <dgm:prSet/>
      <dgm:spPr/>
      <dgm:t>
        <a:bodyPr/>
        <a:lstStyle/>
        <a:p>
          <a:endParaRPr lang="pt-BR"/>
        </a:p>
      </dgm:t>
    </dgm:pt>
    <dgm:pt modelId="{3866AE54-105F-4391-9AD2-797E5459BC7A}" type="sibTrans" cxnId="{A11E57A1-0481-43C5-BAE2-3DC2253D2065}">
      <dgm:prSet/>
      <dgm:spPr>
        <a:solidFill>
          <a:schemeClr val="tx1"/>
        </a:solidFill>
      </dgm:spPr>
      <dgm:t>
        <a:bodyPr/>
        <a:lstStyle/>
        <a:p>
          <a:endParaRPr lang="pt-BR"/>
        </a:p>
      </dgm:t>
    </dgm:pt>
    <dgm:pt modelId="{8A55F7E9-78DD-4DEB-A528-09D18FB63AB7}">
      <dgm:prSet phldrT="[Texto]"/>
      <dgm:spPr>
        <a:solidFill>
          <a:schemeClr val="accent1">
            <a:lumMod val="50000"/>
          </a:schemeClr>
        </a:solidFill>
      </dgm:spPr>
      <dgm:t>
        <a:bodyPr/>
        <a:lstStyle/>
        <a:p>
          <a:r>
            <a:rPr lang="pt-BR" b="1" dirty="0" smtClean="0">
              <a:latin typeface="Trebuchet MS" panose="020B0603020202020204" pitchFamily="34" charset="0"/>
            </a:rPr>
            <a:t>A escola não comprou os extintores</a:t>
          </a:r>
          <a:endParaRPr lang="pt-BR" b="1" dirty="0">
            <a:latin typeface="Trebuchet MS" panose="020B0603020202020204" pitchFamily="34" charset="0"/>
          </a:endParaRPr>
        </a:p>
      </dgm:t>
    </dgm:pt>
    <dgm:pt modelId="{B72BC0B0-26F2-4792-876B-925DC01B9835}" type="parTrans" cxnId="{0FBA6A85-BF6B-4311-8B6A-8D290438DF40}">
      <dgm:prSet/>
      <dgm:spPr/>
      <dgm:t>
        <a:bodyPr/>
        <a:lstStyle/>
        <a:p>
          <a:endParaRPr lang="pt-BR"/>
        </a:p>
      </dgm:t>
    </dgm:pt>
    <dgm:pt modelId="{12F3723A-3A3B-4737-AFBE-C5D826EAC49E}" type="sibTrans" cxnId="{0FBA6A85-BF6B-4311-8B6A-8D290438DF40}">
      <dgm:prSet/>
      <dgm:spPr>
        <a:solidFill>
          <a:schemeClr val="tx1"/>
        </a:solidFill>
      </dgm:spPr>
      <dgm:t>
        <a:bodyPr/>
        <a:lstStyle/>
        <a:p>
          <a:endParaRPr lang="pt-BR"/>
        </a:p>
      </dgm:t>
    </dgm:pt>
    <dgm:pt modelId="{4B1BAF51-2BA4-4190-86A2-A85F4A832A1D}">
      <dgm:prSet phldrT="[Texto]"/>
      <dgm:spPr>
        <a:solidFill>
          <a:schemeClr val="accent1">
            <a:lumMod val="50000"/>
          </a:schemeClr>
        </a:solidFill>
      </dgm:spPr>
      <dgm:t>
        <a:bodyPr/>
        <a:lstStyle/>
        <a:p>
          <a:r>
            <a:rPr lang="pt-BR" b="1" dirty="0" smtClean="0">
              <a:latin typeface="Trebuchet MS" panose="020B0603020202020204" pitchFamily="34" charset="0"/>
            </a:rPr>
            <a:t>A escola não possui verba para comprar os extintores</a:t>
          </a:r>
          <a:endParaRPr lang="pt-BR" b="1" dirty="0">
            <a:latin typeface="Trebuchet MS" panose="020B0603020202020204" pitchFamily="34" charset="0"/>
          </a:endParaRPr>
        </a:p>
      </dgm:t>
    </dgm:pt>
    <dgm:pt modelId="{75E9A913-A812-4C17-BBF3-E4A5BBA16B70}" type="parTrans" cxnId="{F6405CA1-DA07-44D0-8055-35712036CBEC}">
      <dgm:prSet/>
      <dgm:spPr/>
      <dgm:t>
        <a:bodyPr/>
        <a:lstStyle/>
        <a:p>
          <a:endParaRPr lang="pt-BR"/>
        </a:p>
      </dgm:t>
    </dgm:pt>
    <dgm:pt modelId="{566AD675-804D-4FF4-BD5D-01F5736230FE}" type="sibTrans" cxnId="{F6405CA1-DA07-44D0-8055-35712036CBEC}">
      <dgm:prSet/>
      <dgm:spPr>
        <a:solidFill>
          <a:schemeClr val="tx1"/>
        </a:solidFill>
      </dgm:spPr>
      <dgm:t>
        <a:bodyPr/>
        <a:lstStyle/>
        <a:p>
          <a:endParaRPr lang="pt-BR"/>
        </a:p>
      </dgm:t>
    </dgm:pt>
    <dgm:pt modelId="{66F08DAA-0BB6-4531-ABB9-CA3D4DF1738A}">
      <dgm:prSet phldrT="[Texto]"/>
      <dgm:spPr>
        <a:solidFill>
          <a:schemeClr val="accent1">
            <a:lumMod val="50000"/>
          </a:schemeClr>
        </a:solidFill>
      </dgm:spPr>
      <dgm:t>
        <a:bodyPr/>
        <a:lstStyle/>
        <a:p>
          <a:r>
            <a:rPr lang="pt-BR" b="1" dirty="0" smtClean="0">
              <a:latin typeface="Trebuchet MS" panose="020B0603020202020204" pitchFamily="34" charset="0"/>
            </a:rPr>
            <a:t>Não foram repassados os recursos necessários para a compra dos extintores</a:t>
          </a:r>
          <a:endParaRPr lang="pt-BR" b="1" dirty="0">
            <a:latin typeface="Trebuchet MS" panose="020B0603020202020204" pitchFamily="34" charset="0"/>
          </a:endParaRPr>
        </a:p>
      </dgm:t>
    </dgm:pt>
    <dgm:pt modelId="{A8C80CDA-66DB-4CF8-B161-9D7D0DDE9813}" type="parTrans" cxnId="{D3BD2963-48AB-48EF-8F8E-5BBCE8AA7364}">
      <dgm:prSet/>
      <dgm:spPr/>
      <dgm:t>
        <a:bodyPr/>
        <a:lstStyle/>
        <a:p>
          <a:endParaRPr lang="pt-BR"/>
        </a:p>
      </dgm:t>
    </dgm:pt>
    <dgm:pt modelId="{A713E64D-B279-4850-A4CA-899BD05F4604}" type="sibTrans" cxnId="{D3BD2963-48AB-48EF-8F8E-5BBCE8AA7364}">
      <dgm:prSet/>
      <dgm:spPr>
        <a:solidFill>
          <a:schemeClr val="tx1"/>
        </a:solidFill>
      </dgm:spPr>
      <dgm:t>
        <a:bodyPr/>
        <a:lstStyle/>
        <a:p>
          <a:endParaRPr lang="pt-BR"/>
        </a:p>
      </dgm:t>
    </dgm:pt>
    <dgm:pt modelId="{90C5E0F7-A772-4716-B655-75328A2C882A}">
      <dgm:prSet phldrT="[Texto]"/>
      <dgm:spPr>
        <a:solidFill>
          <a:schemeClr val="accent1">
            <a:lumMod val="50000"/>
          </a:schemeClr>
        </a:solidFill>
      </dgm:spPr>
      <dgm:t>
        <a:bodyPr/>
        <a:lstStyle/>
        <a:p>
          <a:r>
            <a:rPr lang="pt-BR" b="1" dirty="0" smtClean="0">
              <a:latin typeface="Trebuchet MS" panose="020B0603020202020204" pitchFamily="34" charset="0"/>
            </a:rPr>
            <a:t>Não foram planejadas as compras de extintores </a:t>
          </a:r>
          <a:endParaRPr lang="pt-BR" b="1" dirty="0">
            <a:latin typeface="Trebuchet MS" panose="020B0603020202020204" pitchFamily="34" charset="0"/>
          </a:endParaRPr>
        </a:p>
      </dgm:t>
    </dgm:pt>
    <dgm:pt modelId="{2175C8C6-9385-452D-BEF9-D0AE4FEED624}" type="parTrans" cxnId="{E9043A55-3D8A-43D3-BE72-CAFE23F468C7}">
      <dgm:prSet/>
      <dgm:spPr/>
      <dgm:t>
        <a:bodyPr/>
        <a:lstStyle/>
        <a:p>
          <a:endParaRPr lang="pt-BR"/>
        </a:p>
      </dgm:t>
    </dgm:pt>
    <dgm:pt modelId="{DAAB333E-0FA4-426D-9C01-56085203AE77}" type="sibTrans" cxnId="{E9043A55-3D8A-43D3-BE72-CAFE23F468C7}">
      <dgm:prSet/>
      <dgm:spPr>
        <a:solidFill>
          <a:schemeClr val="tx1"/>
        </a:solidFill>
      </dgm:spPr>
      <dgm:t>
        <a:bodyPr/>
        <a:lstStyle/>
        <a:p>
          <a:endParaRPr lang="pt-BR"/>
        </a:p>
      </dgm:t>
    </dgm:pt>
    <dgm:pt modelId="{8259B8B9-A8DF-4008-B0A1-4027FF1F88CF}">
      <dgm:prSet phldrT="[Texto]"/>
      <dgm:spPr>
        <a:solidFill>
          <a:schemeClr val="accent1">
            <a:lumMod val="50000"/>
          </a:schemeClr>
        </a:solidFill>
      </dgm:spPr>
      <dgm:t>
        <a:bodyPr/>
        <a:lstStyle/>
        <a:p>
          <a:r>
            <a:rPr lang="pt-BR" b="1" dirty="0" smtClean="0">
              <a:latin typeface="Trebuchet MS" panose="020B0603020202020204" pitchFamily="34" charset="0"/>
            </a:rPr>
            <a:t>O extintor não está no planejamento de compras  </a:t>
          </a:r>
          <a:r>
            <a:rPr lang="pt-BR" b="1" dirty="0" smtClean="0">
              <a:solidFill>
                <a:schemeClr val="bg1"/>
              </a:solidFill>
              <a:latin typeface="Trebuchet MS" panose="020B0603020202020204" pitchFamily="34" charset="0"/>
            </a:rPr>
            <a:t>organizado</a:t>
          </a:r>
          <a:r>
            <a:rPr lang="pt-BR" b="1" dirty="0" smtClean="0">
              <a:latin typeface="Trebuchet MS" panose="020B0603020202020204" pitchFamily="34" charset="0"/>
            </a:rPr>
            <a:t> pela Secretaria de Educação</a:t>
          </a:r>
          <a:endParaRPr lang="pt-BR" b="1" dirty="0">
            <a:latin typeface="Trebuchet MS" panose="020B0603020202020204" pitchFamily="34" charset="0"/>
          </a:endParaRPr>
        </a:p>
      </dgm:t>
    </dgm:pt>
    <dgm:pt modelId="{DE08C74C-84DE-42BD-A0ED-D19A6D8C3137}" type="parTrans" cxnId="{8FEB1CBE-910A-4DEC-9DA7-3E244A9AD682}">
      <dgm:prSet/>
      <dgm:spPr/>
      <dgm:t>
        <a:bodyPr/>
        <a:lstStyle/>
        <a:p>
          <a:endParaRPr lang="pt-BR"/>
        </a:p>
      </dgm:t>
    </dgm:pt>
    <dgm:pt modelId="{22EF181A-3520-44EC-8DDA-2068895729C1}" type="sibTrans" cxnId="{8FEB1CBE-910A-4DEC-9DA7-3E244A9AD682}">
      <dgm:prSet/>
      <dgm:spPr/>
      <dgm:t>
        <a:bodyPr/>
        <a:lstStyle/>
        <a:p>
          <a:endParaRPr lang="pt-BR"/>
        </a:p>
      </dgm:t>
    </dgm:pt>
    <dgm:pt modelId="{15110BF6-DEA9-42AD-BE1F-071B4C554F93}" type="pres">
      <dgm:prSet presAssocID="{06B3EFF8-BEBD-4150-990D-F312AC2076EF}" presName="Name0" presStyleCnt="0">
        <dgm:presLayoutVars>
          <dgm:dir/>
          <dgm:resizeHandles val="exact"/>
        </dgm:presLayoutVars>
      </dgm:prSet>
      <dgm:spPr/>
      <dgm:t>
        <a:bodyPr/>
        <a:lstStyle/>
        <a:p>
          <a:endParaRPr lang="pt-BR"/>
        </a:p>
      </dgm:t>
    </dgm:pt>
    <dgm:pt modelId="{BD62C58E-D2F0-4286-8637-2014F21A1D2C}" type="pres">
      <dgm:prSet presAssocID="{63FC568A-BFDE-4F83-8FA4-EB57FDDC9559}" presName="node" presStyleLbl="node1" presStyleIdx="0" presStyleCnt="6" custLinFactNeighborX="-2025" custLinFactNeighborY="7151">
        <dgm:presLayoutVars>
          <dgm:bulletEnabled val="1"/>
        </dgm:presLayoutVars>
      </dgm:prSet>
      <dgm:spPr/>
      <dgm:t>
        <a:bodyPr/>
        <a:lstStyle/>
        <a:p>
          <a:endParaRPr lang="pt-BR"/>
        </a:p>
      </dgm:t>
    </dgm:pt>
    <dgm:pt modelId="{7E012444-843D-4764-B880-8E1DA1475539}" type="pres">
      <dgm:prSet presAssocID="{3866AE54-105F-4391-9AD2-797E5459BC7A}" presName="sibTrans" presStyleLbl="sibTrans2D1" presStyleIdx="0" presStyleCnt="5"/>
      <dgm:spPr/>
      <dgm:t>
        <a:bodyPr/>
        <a:lstStyle/>
        <a:p>
          <a:endParaRPr lang="pt-BR"/>
        </a:p>
      </dgm:t>
    </dgm:pt>
    <dgm:pt modelId="{4EF07EB3-17BE-49AB-B278-3C3D1093081A}" type="pres">
      <dgm:prSet presAssocID="{3866AE54-105F-4391-9AD2-797E5459BC7A}" presName="connectorText" presStyleLbl="sibTrans2D1" presStyleIdx="0" presStyleCnt="5"/>
      <dgm:spPr/>
      <dgm:t>
        <a:bodyPr/>
        <a:lstStyle/>
        <a:p>
          <a:endParaRPr lang="pt-BR"/>
        </a:p>
      </dgm:t>
    </dgm:pt>
    <dgm:pt modelId="{493BCFF8-B939-4CF7-9610-29D311E5CC21}" type="pres">
      <dgm:prSet presAssocID="{8A55F7E9-78DD-4DEB-A528-09D18FB63AB7}" presName="node" presStyleLbl="node1" presStyleIdx="1" presStyleCnt="6" custScaleX="80441" custScaleY="164618" custLinFactNeighborX="-7110" custLinFactNeighborY="4418">
        <dgm:presLayoutVars>
          <dgm:bulletEnabled val="1"/>
        </dgm:presLayoutVars>
      </dgm:prSet>
      <dgm:spPr/>
      <dgm:t>
        <a:bodyPr/>
        <a:lstStyle/>
        <a:p>
          <a:endParaRPr lang="pt-BR"/>
        </a:p>
      </dgm:t>
    </dgm:pt>
    <dgm:pt modelId="{2AE05209-6EC9-467E-A460-D941285CBECF}" type="pres">
      <dgm:prSet presAssocID="{12F3723A-3A3B-4737-AFBE-C5D826EAC49E}" presName="sibTrans" presStyleLbl="sibTrans2D1" presStyleIdx="1" presStyleCnt="5"/>
      <dgm:spPr/>
      <dgm:t>
        <a:bodyPr/>
        <a:lstStyle/>
        <a:p>
          <a:endParaRPr lang="pt-BR"/>
        </a:p>
      </dgm:t>
    </dgm:pt>
    <dgm:pt modelId="{C8E3B2A2-7444-4D6D-80FC-D1236BA0DB68}" type="pres">
      <dgm:prSet presAssocID="{12F3723A-3A3B-4737-AFBE-C5D826EAC49E}" presName="connectorText" presStyleLbl="sibTrans2D1" presStyleIdx="1" presStyleCnt="5"/>
      <dgm:spPr/>
      <dgm:t>
        <a:bodyPr/>
        <a:lstStyle/>
        <a:p>
          <a:endParaRPr lang="pt-BR"/>
        </a:p>
      </dgm:t>
    </dgm:pt>
    <dgm:pt modelId="{00DCD026-1B51-47A0-9021-52C6B8203D6E}" type="pres">
      <dgm:prSet presAssocID="{4B1BAF51-2BA4-4190-86A2-A85F4A832A1D}" presName="node" presStyleLbl="node1" presStyleIdx="2" presStyleCnt="6" custScaleX="80441" custScaleY="144100" custLinFactNeighborX="-13161" custLinFactNeighborY="2838">
        <dgm:presLayoutVars>
          <dgm:bulletEnabled val="1"/>
        </dgm:presLayoutVars>
      </dgm:prSet>
      <dgm:spPr/>
      <dgm:t>
        <a:bodyPr/>
        <a:lstStyle/>
        <a:p>
          <a:endParaRPr lang="pt-BR"/>
        </a:p>
      </dgm:t>
    </dgm:pt>
    <dgm:pt modelId="{A3D83319-D5CF-4D7B-9646-ED998369640B}" type="pres">
      <dgm:prSet presAssocID="{566AD675-804D-4FF4-BD5D-01F5736230FE}" presName="sibTrans" presStyleLbl="sibTrans2D1" presStyleIdx="2" presStyleCnt="5"/>
      <dgm:spPr/>
      <dgm:t>
        <a:bodyPr/>
        <a:lstStyle/>
        <a:p>
          <a:endParaRPr lang="pt-BR"/>
        </a:p>
      </dgm:t>
    </dgm:pt>
    <dgm:pt modelId="{26D965CE-FF17-4102-ADFE-5D1BBB6E08AB}" type="pres">
      <dgm:prSet presAssocID="{566AD675-804D-4FF4-BD5D-01F5736230FE}" presName="connectorText" presStyleLbl="sibTrans2D1" presStyleIdx="2" presStyleCnt="5"/>
      <dgm:spPr/>
      <dgm:t>
        <a:bodyPr/>
        <a:lstStyle/>
        <a:p>
          <a:endParaRPr lang="pt-BR"/>
        </a:p>
      </dgm:t>
    </dgm:pt>
    <dgm:pt modelId="{1D7D3B86-48C1-4404-934B-D55F8FC65BBD}" type="pres">
      <dgm:prSet presAssocID="{66F08DAA-0BB6-4531-ABB9-CA3D4DF1738A}" presName="node" presStyleLbl="node1" presStyleIdx="3" presStyleCnt="6" custScaleX="80441" custScaleY="157747" custLinFactNeighborX="-13161" custLinFactNeighborY="2838">
        <dgm:presLayoutVars>
          <dgm:bulletEnabled val="1"/>
        </dgm:presLayoutVars>
      </dgm:prSet>
      <dgm:spPr/>
      <dgm:t>
        <a:bodyPr/>
        <a:lstStyle/>
        <a:p>
          <a:endParaRPr lang="pt-BR"/>
        </a:p>
      </dgm:t>
    </dgm:pt>
    <dgm:pt modelId="{CD09A4F9-FE7D-4567-9EF0-CCC8E4BD2DC0}" type="pres">
      <dgm:prSet presAssocID="{A713E64D-B279-4850-A4CA-899BD05F4604}" presName="sibTrans" presStyleLbl="sibTrans2D1" presStyleIdx="3" presStyleCnt="5"/>
      <dgm:spPr/>
      <dgm:t>
        <a:bodyPr/>
        <a:lstStyle/>
        <a:p>
          <a:endParaRPr lang="pt-BR"/>
        </a:p>
      </dgm:t>
    </dgm:pt>
    <dgm:pt modelId="{DD5B604B-01A3-4DFD-B619-E2CA31EDA194}" type="pres">
      <dgm:prSet presAssocID="{A713E64D-B279-4850-A4CA-899BD05F4604}" presName="connectorText" presStyleLbl="sibTrans2D1" presStyleIdx="3" presStyleCnt="5"/>
      <dgm:spPr/>
      <dgm:t>
        <a:bodyPr/>
        <a:lstStyle/>
        <a:p>
          <a:endParaRPr lang="pt-BR"/>
        </a:p>
      </dgm:t>
    </dgm:pt>
    <dgm:pt modelId="{2765F576-3ABF-47F6-B732-98A99ECB8037}" type="pres">
      <dgm:prSet presAssocID="{90C5E0F7-A772-4716-B655-75328A2C882A}" presName="node" presStyleLbl="node1" presStyleIdx="4" presStyleCnt="6" custScaleX="83474" custScaleY="123000" custLinFactNeighborX="-53967" custLinFactNeighborY="1223">
        <dgm:presLayoutVars>
          <dgm:bulletEnabled val="1"/>
        </dgm:presLayoutVars>
      </dgm:prSet>
      <dgm:spPr/>
      <dgm:t>
        <a:bodyPr/>
        <a:lstStyle/>
        <a:p>
          <a:endParaRPr lang="pt-BR"/>
        </a:p>
      </dgm:t>
    </dgm:pt>
    <dgm:pt modelId="{CFDFA346-A69A-49D8-8616-88A6D983986E}" type="pres">
      <dgm:prSet presAssocID="{DAAB333E-0FA4-426D-9C01-56085203AE77}" presName="sibTrans" presStyleLbl="sibTrans2D1" presStyleIdx="4" presStyleCnt="5"/>
      <dgm:spPr/>
      <dgm:t>
        <a:bodyPr/>
        <a:lstStyle/>
        <a:p>
          <a:endParaRPr lang="pt-BR"/>
        </a:p>
      </dgm:t>
    </dgm:pt>
    <dgm:pt modelId="{E9521530-DB98-47EA-B1F8-D75F1A0E4BC9}" type="pres">
      <dgm:prSet presAssocID="{DAAB333E-0FA4-426D-9C01-56085203AE77}" presName="connectorText" presStyleLbl="sibTrans2D1" presStyleIdx="4" presStyleCnt="5"/>
      <dgm:spPr/>
      <dgm:t>
        <a:bodyPr/>
        <a:lstStyle/>
        <a:p>
          <a:endParaRPr lang="pt-BR"/>
        </a:p>
      </dgm:t>
    </dgm:pt>
    <dgm:pt modelId="{A0DEDBE2-21F9-414F-A854-12B762055AF2}" type="pres">
      <dgm:prSet presAssocID="{8259B8B9-A8DF-4008-B0A1-4027FF1F88CF}" presName="node" presStyleLbl="node1" presStyleIdx="5" presStyleCnt="6" custScaleX="96667" custScaleY="197865" custLinFactNeighborX="-59285" custLinFactNeighborY="-3678">
        <dgm:presLayoutVars>
          <dgm:bulletEnabled val="1"/>
        </dgm:presLayoutVars>
      </dgm:prSet>
      <dgm:spPr/>
      <dgm:t>
        <a:bodyPr/>
        <a:lstStyle/>
        <a:p>
          <a:endParaRPr lang="pt-BR"/>
        </a:p>
      </dgm:t>
    </dgm:pt>
  </dgm:ptLst>
  <dgm:cxnLst>
    <dgm:cxn modelId="{DB25F6FE-6FD2-4168-B229-A2D45B6E4CD5}" type="presOf" srcId="{12F3723A-3A3B-4737-AFBE-C5D826EAC49E}" destId="{C8E3B2A2-7444-4D6D-80FC-D1236BA0DB68}" srcOrd="1" destOrd="0" presId="urn:microsoft.com/office/officeart/2005/8/layout/process1"/>
    <dgm:cxn modelId="{E419BF08-D2A1-40F7-8E66-5FD52A9C956D}" type="presOf" srcId="{06B3EFF8-BEBD-4150-990D-F312AC2076EF}" destId="{15110BF6-DEA9-42AD-BE1F-071B4C554F93}" srcOrd="0" destOrd="0" presId="urn:microsoft.com/office/officeart/2005/8/layout/process1"/>
    <dgm:cxn modelId="{629B47FD-643C-43A4-9821-6932B1C1F3E5}" type="presOf" srcId="{4B1BAF51-2BA4-4190-86A2-A85F4A832A1D}" destId="{00DCD026-1B51-47A0-9021-52C6B8203D6E}" srcOrd="0" destOrd="0" presId="urn:microsoft.com/office/officeart/2005/8/layout/process1"/>
    <dgm:cxn modelId="{BF9FDAAB-3937-4CE4-BC47-7602EC8600FE}" type="presOf" srcId="{A713E64D-B279-4850-A4CA-899BD05F4604}" destId="{CD09A4F9-FE7D-4567-9EF0-CCC8E4BD2DC0}" srcOrd="0" destOrd="0" presId="urn:microsoft.com/office/officeart/2005/8/layout/process1"/>
    <dgm:cxn modelId="{0FBA6A85-BF6B-4311-8B6A-8D290438DF40}" srcId="{06B3EFF8-BEBD-4150-990D-F312AC2076EF}" destId="{8A55F7E9-78DD-4DEB-A528-09D18FB63AB7}" srcOrd="1" destOrd="0" parTransId="{B72BC0B0-26F2-4792-876B-925DC01B9835}" sibTransId="{12F3723A-3A3B-4737-AFBE-C5D826EAC49E}"/>
    <dgm:cxn modelId="{8CF70A20-D5EF-4924-BD22-5A4D3CC3FA01}" type="presOf" srcId="{A713E64D-B279-4850-A4CA-899BD05F4604}" destId="{DD5B604B-01A3-4DFD-B619-E2CA31EDA194}" srcOrd="1" destOrd="0" presId="urn:microsoft.com/office/officeart/2005/8/layout/process1"/>
    <dgm:cxn modelId="{15B42BB2-85D3-4838-8229-7F0C3143A4E0}" type="presOf" srcId="{3866AE54-105F-4391-9AD2-797E5459BC7A}" destId="{4EF07EB3-17BE-49AB-B278-3C3D1093081A}" srcOrd="1" destOrd="0" presId="urn:microsoft.com/office/officeart/2005/8/layout/process1"/>
    <dgm:cxn modelId="{D6966093-4E87-4C7F-94F5-AB791E771900}" type="presOf" srcId="{8259B8B9-A8DF-4008-B0A1-4027FF1F88CF}" destId="{A0DEDBE2-21F9-414F-A854-12B762055AF2}" srcOrd="0" destOrd="0" presId="urn:microsoft.com/office/officeart/2005/8/layout/process1"/>
    <dgm:cxn modelId="{8FEB1CBE-910A-4DEC-9DA7-3E244A9AD682}" srcId="{06B3EFF8-BEBD-4150-990D-F312AC2076EF}" destId="{8259B8B9-A8DF-4008-B0A1-4027FF1F88CF}" srcOrd="5" destOrd="0" parTransId="{DE08C74C-84DE-42BD-A0ED-D19A6D8C3137}" sibTransId="{22EF181A-3520-44EC-8DDA-2068895729C1}"/>
    <dgm:cxn modelId="{89D1BAE0-0776-4EB8-87E2-FB620F76CB1E}" type="presOf" srcId="{63FC568A-BFDE-4F83-8FA4-EB57FDDC9559}" destId="{BD62C58E-D2F0-4286-8637-2014F21A1D2C}" srcOrd="0" destOrd="0" presId="urn:microsoft.com/office/officeart/2005/8/layout/process1"/>
    <dgm:cxn modelId="{D3BD2963-48AB-48EF-8F8E-5BBCE8AA7364}" srcId="{06B3EFF8-BEBD-4150-990D-F312AC2076EF}" destId="{66F08DAA-0BB6-4531-ABB9-CA3D4DF1738A}" srcOrd="3" destOrd="0" parTransId="{A8C80CDA-66DB-4CF8-B161-9D7D0DDE9813}" sibTransId="{A713E64D-B279-4850-A4CA-899BD05F4604}"/>
    <dgm:cxn modelId="{CCF04093-B63A-4327-B75D-55DBB7A626F4}" type="presOf" srcId="{DAAB333E-0FA4-426D-9C01-56085203AE77}" destId="{E9521530-DB98-47EA-B1F8-D75F1A0E4BC9}" srcOrd="1" destOrd="0" presId="urn:microsoft.com/office/officeart/2005/8/layout/process1"/>
    <dgm:cxn modelId="{F6405CA1-DA07-44D0-8055-35712036CBEC}" srcId="{06B3EFF8-BEBD-4150-990D-F312AC2076EF}" destId="{4B1BAF51-2BA4-4190-86A2-A85F4A832A1D}" srcOrd="2" destOrd="0" parTransId="{75E9A913-A812-4C17-BBF3-E4A5BBA16B70}" sibTransId="{566AD675-804D-4FF4-BD5D-01F5736230FE}"/>
    <dgm:cxn modelId="{7EB2A2DD-8E59-4050-8F27-8E6CECAFF5C8}" type="presOf" srcId="{566AD675-804D-4FF4-BD5D-01F5736230FE}" destId="{26D965CE-FF17-4102-ADFE-5D1BBB6E08AB}" srcOrd="1" destOrd="0" presId="urn:microsoft.com/office/officeart/2005/8/layout/process1"/>
    <dgm:cxn modelId="{A11E57A1-0481-43C5-BAE2-3DC2253D2065}" srcId="{06B3EFF8-BEBD-4150-990D-F312AC2076EF}" destId="{63FC568A-BFDE-4F83-8FA4-EB57FDDC9559}" srcOrd="0" destOrd="0" parTransId="{85CA9AB7-71DF-4916-B305-726159FD72DF}" sibTransId="{3866AE54-105F-4391-9AD2-797E5459BC7A}"/>
    <dgm:cxn modelId="{D64F93FF-521B-4E66-97DC-668CD1062923}" type="presOf" srcId="{3866AE54-105F-4391-9AD2-797E5459BC7A}" destId="{7E012444-843D-4764-B880-8E1DA1475539}" srcOrd="0" destOrd="0" presId="urn:microsoft.com/office/officeart/2005/8/layout/process1"/>
    <dgm:cxn modelId="{2A2DE6A2-5899-4C22-B0EA-29CDCC4884D9}" type="presOf" srcId="{12F3723A-3A3B-4737-AFBE-C5D826EAC49E}" destId="{2AE05209-6EC9-467E-A460-D941285CBECF}" srcOrd="0" destOrd="0" presId="urn:microsoft.com/office/officeart/2005/8/layout/process1"/>
    <dgm:cxn modelId="{E9043A55-3D8A-43D3-BE72-CAFE23F468C7}" srcId="{06B3EFF8-BEBD-4150-990D-F312AC2076EF}" destId="{90C5E0F7-A772-4716-B655-75328A2C882A}" srcOrd="4" destOrd="0" parTransId="{2175C8C6-9385-452D-BEF9-D0AE4FEED624}" sibTransId="{DAAB333E-0FA4-426D-9C01-56085203AE77}"/>
    <dgm:cxn modelId="{85FE799F-0EEA-47F3-8946-2CA2423B7DC2}" type="presOf" srcId="{90C5E0F7-A772-4716-B655-75328A2C882A}" destId="{2765F576-3ABF-47F6-B732-98A99ECB8037}" srcOrd="0" destOrd="0" presId="urn:microsoft.com/office/officeart/2005/8/layout/process1"/>
    <dgm:cxn modelId="{E3689FC8-1260-4509-854F-D88111B98093}" type="presOf" srcId="{566AD675-804D-4FF4-BD5D-01F5736230FE}" destId="{A3D83319-D5CF-4D7B-9646-ED998369640B}" srcOrd="0" destOrd="0" presId="urn:microsoft.com/office/officeart/2005/8/layout/process1"/>
    <dgm:cxn modelId="{25F57AF7-D059-4876-B3E8-81B521FE7457}" type="presOf" srcId="{8A55F7E9-78DD-4DEB-A528-09D18FB63AB7}" destId="{493BCFF8-B939-4CF7-9610-29D311E5CC21}" srcOrd="0" destOrd="0" presId="urn:microsoft.com/office/officeart/2005/8/layout/process1"/>
    <dgm:cxn modelId="{8593953E-2645-4981-8202-4B081BEF7CB8}" type="presOf" srcId="{DAAB333E-0FA4-426D-9C01-56085203AE77}" destId="{CFDFA346-A69A-49D8-8616-88A6D983986E}" srcOrd="0" destOrd="0" presId="urn:microsoft.com/office/officeart/2005/8/layout/process1"/>
    <dgm:cxn modelId="{6C9BAB2E-4F83-4224-8C12-4A1D432C8E31}" type="presOf" srcId="{66F08DAA-0BB6-4531-ABB9-CA3D4DF1738A}" destId="{1D7D3B86-48C1-4404-934B-D55F8FC65BBD}" srcOrd="0" destOrd="0" presId="urn:microsoft.com/office/officeart/2005/8/layout/process1"/>
    <dgm:cxn modelId="{A83EFB83-01D5-42C8-A5EA-15999DDB51BF}" type="presParOf" srcId="{15110BF6-DEA9-42AD-BE1F-071B4C554F93}" destId="{BD62C58E-D2F0-4286-8637-2014F21A1D2C}" srcOrd="0" destOrd="0" presId="urn:microsoft.com/office/officeart/2005/8/layout/process1"/>
    <dgm:cxn modelId="{50B3FEAD-F7E5-444F-91DE-0E135FECF7BB}" type="presParOf" srcId="{15110BF6-DEA9-42AD-BE1F-071B4C554F93}" destId="{7E012444-843D-4764-B880-8E1DA1475539}" srcOrd="1" destOrd="0" presId="urn:microsoft.com/office/officeart/2005/8/layout/process1"/>
    <dgm:cxn modelId="{EC417DE6-4E14-4191-BAE5-506E320214B3}" type="presParOf" srcId="{7E012444-843D-4764-B880-8E1DA1475539}" destId="{4EF07EB3-17BE-49AB-B278-3C3D1093081A}" srcOrd="0" destOrd="0" presId="urn:microsoft.com/office/officeart/2005/8/layout/process1"/>
    <dgm:cxn modelId="{03412AB0-8FF8-489D-A3BA-CAFE177C1ABC}" type="presParOf" srcId="{15110BF6-DEA9-42AD-BE1F-071B4C554F93}" destId="{493BCFF8-B939-4CF7-9610-29D311E5CC21}" srcOrd="2" destOrd="0" presId="urn:microsoft.com/office/officeart/2005/8/layout/process1"/>
    <dgm:cxn modelId="{4311D0D2-052D-4C6E-BAF7-E602AB9E6A46}" type="presParOf" srcId="{15110BF6-DEA9-42AD-BE1F-071B4C554F93}" destId="{2AE05209-6EC9-467E-A460-D941285CBECF}" srcOrd="3" destOrd="0" presId="urn:microsoft.com/office/officeart/2005/8/layout/process1"/>
    <dgm:cxn modelId="{05F23960-14BA-47C4-8169-AED7D09B0C99}" type="presParOf" srcId="{2AE05209-6EC9-467E-A460-D941285CBECF}" destId="{C8E3B2A2-7444-4D6D-80FC-D1236BA0DB68}" srcOrd="0" destOrd="0" presId="urn:microsoft.com/office/officeart/2005/8/layout/process1"/>
    <dgm:cxn modelId="{DBDC0468-7AB5-40AD-8ABF-928B80B10608}" type="presParOf" srcId="{15110BF6-DEA9-42AD-BE1F-071B4C554F93}" destId="{00DCD026-1B51-47A0-9021-52C6B8203D6E}" srcOrd="4" destOrd="0" presId="urn:microsoft.com/office/officeart/2005/8/layout/process1"/>
    <dgm:cxn modelId="{412A58C3-A9B7-487D-B8A7-074CE70A8ECC}" type="presParOf" srcId="{15110BF6-DEA9-42AD-BE1F-071B4C554F93}" destId="{A3D83319-D5CF-4D7B-9646-ED998369640B}" srcOrd="5" destOrd="0" presId="urn:microsoft.com/office/officeart/2005/8/layout/process1"/>
    <dgm:cxn modelId="{73C929C0-017B-42E1-971C-0306FB482255}" type="presParOf" srcId="{A3D83319-D5CF-4D7B-9646-ED998369640B}" destId="{26D965CE-FF17-4102-ADFE-5D1BBB6E08AB}" srcOrd="0" destOrd="0" presId="urn:microsoft.com/office/officeart/2005/8/layout/process1"/>
    <dgm:cxn modelId="{E0B5A96C-CFA5-49A2-AB86-D8B8D9B04BC9}" type="presParOf" srcId="{15110BF6-DEA9-42AD-BE1F-071B4C554F93}" destId="{1D7D3B86-48C1-4404-934B-D55F8FC65BBD}" srcOrd="6" destOrd="0" presId="urn:microsoft.com/office/officeart/2005/8/layout/process1"/>
    <dgm:cxn modelId="{6F5C5475-1A1F-4AEE-B529-0B7C010A831B}" type="presParOf" srcId="{15110BF6-DEA9-42AD-BE1F-071B4C554F93}" destId="{CD09A4F9-FE7D-4567-9EF0-CCC8E4BD2DC0}" srcOrd="7" destOrd="0" presId="urn:microsoft.com/office/officeart/2005/8/layout/process1"/>
    <dgm:cxn modelId="{4744C92A-7CA4-43A9-B8AC-B70B5B8979B3}" type="presParOf" srcId="{CD09A4F9-FE7D-4567-9EF0-CCC8E4BD2DC0}" destId="{DD5B604B-01A3-4DFD-B619-E2CA31EDA194}" srcOrd="0" destOrd="0" presId="urn:microsoft.com/office/officeart/2005/8/layout/process1"/>
    <dgm:cxn modelId="{026F4463-74A3-4289-8B59-655C093EDE31}" type="presParOf" srcId="{15110BF6-DEA9-42AD-BE1F-071B4C554F93}" destId="{2765F576-3ABF-47F6-B732-98A99ECB8037}" srcOrd="8" destOrd="0" presId="urn:microsoft.com/office/officeart/2005/8/layout/process1"/>
    <dgm:cxn modelId="{2222DE35-6A50-4995-84CB-8A499D7BDF36}" type="presParOf" srcId="{15110BF6-DEA9-42AD-BE1F-071B4C554F93}" destId="{CFDFA346-A69A-49D8-8616-88A6D983986E}" srcOrd="9" destOrd="0" presId="urn:microsoft.com/office/officeart/2005/8/layout/process1"/>
    <dgm:cxn modelId="{CC208C2F-DF68-4459-A73D-8237985EFE0F}" type="presParOf" srcId="{CFDFA346-A69A-49D8-8616-88A6D983986E}" destId="{E9521530-DB98-47EA-B1F8-D75F1A0E4BC9}" srcOrd="0" destOrd="0" presId="urn:microsoft.com/office/officeart/2005/8/layout/process1"/>
    <dgm:cxn modelId="{5DCC308E-E829-4A01-AEDE-B2DAE29089D5}" type="presParOf" srcId="{15110BF6-DEA9-42AD-BE1F-071B4C554F93}" destId="{A0DEDBE2-21F9-414F-A854-12B762055AF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2</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3945" custLinFactNeighborY="-3153">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LinFactNeighborX="-48090" custLinFactNeighborY="-7">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LinFactNeighborX="-80768"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ScaleX="78557" custLinFactX="-2417" custLinFactNeighborX="-100000" custLinFactNeighborY="2544">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ScaleX="71334" custLinFactX="-13206" custLinFactNeighborX="-100000" custLinFactNeighborY="-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15059"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66380" custScaleY="88421" custLinFactX="22763" custLinFactY="-10325"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2</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3945" custLinFactNeighborY="-3153">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LinFactNeighborX="-48090" custLinFactNeighborY="-7">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LinFactNeighborX="-80768"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ScaleX="78557" custLinFactX="-2417" custLinFactNeighborX="-100000" custLinFactNeighborY="2544">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ScaleX="71334" custLinFactX="-13206" custLinFactNeighborX="-100000" custLinFactNeighborY="-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15059"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90376" custScaleY="88421" custLinFactX="11040" custLinFactY="-10325"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6" custLinFactNeighborX="-20285" custLinFactNeighborY="1657">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6" custScaleX="93457" custScaleY="93969" custLinFactNeighborX="-46673" custLinFactNeighborY="-14315">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6" custScaleX="76740" custScaleY="60879" custLinFactNeighborX="-79362" custLinFactNeighborY="5441">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C2930A10-8755-44D2-81BA-BD9C26112D5A}" type="pres">
      <dgm:prSet presAssocID="{6EFFB2FA-8476-420C-AD57-9915A8EE61F6}" presName="node" presStyleLbl="node1" presStyleIdx="3" presStyleCnt="6" custLinFactNeighborX="-11975" custLinFactNeighborY="-75">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4" presStyleCnt="6" custScaleX="100336" custScaleY="93502" custLinFactNeighborX="30566" custLinFactNeighborY="1224">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5" presStyleCnt="6" custScaleX="90376" custScaleY="88421" custLinFactX="60512" custLinFactY="-10352"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4"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5"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2F67F6BD-2092-47AC-9AC8-4A6F9C40EFD4}" srcId="{13DF6D7E-34D0-4393-814F-5EECEEC411C7}" destId="{6EFFB2FA-8476-420C-AD57-9915A8EE61F6}" srcOrd="3"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ED5DA353-4AAB-46A2-8062-C2A422AC8937}" type="presParOf" srcId="{83617D2C-37C8-4807-A7D7-DDF94BBAB9B2}" destId="{C2930A10-8755-44D2-81BA-BD9C26112D5A}" srcOrd="6" destOrd="0" presId="urn:microsoft.com/office/officeart/2005/8/layout/default"/>
    <dgm:cxn modelId="{7F0043B4-370D-44DD-BF2D-E3B2C17AF7D3}" type="presParOf" srcId="{83617D2C-37C8-4807-A7D7-DDF94BBAB9B2}" destId="{756E16BF-C0B9-4B86-B2F2-AE93A144D112}" srcOrd="7" destOrd="0" presId="urn:microsoft.com/office/officeart/2005/8/layout/default"/>
    <dgm:cxn modelId="{64257ED1-4630-4953-B13B-DAA5FECD1564}" type="presParOf" srcId="{83617D2C-37C8-4807-A7D7-DDF94BBAB9B2}" destId="{B3A419C9-8CE1-413B-8DE5-20734727DAE8}" srcOrd="8" destOrd="0" presId="urn:microsoft.com/office/officeart/2005/8/layout/default"/>
    <dgm:cxn modelId="{0BA80E6B-740E-41FD-B49C-C63BD19FBE8A}" type="presParOf" srcId="{83617D2C-37C8-4807-A7D7-DDF94BBAB9B2}" destId="{FD1068C8-AFCA-4579-B95A-B946166275B3}" srcOrd="9" destOrd="0" presId="urn:microsoft.com/office/officeart/2005/8/layout/default"/>
    <dgm:cxn modelId="{5725ECDB-F677-41BF-A10C-94BA07308147}" type="presParOf" srcId="{83617D2C-37C8-4807-A7D7-DDF94BBAB9B2}" destId="{27028626-677A-4686-AD62-B012973575F0}" srcOrd="1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   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2</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3945" custLinFactNeighborY="-3153">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ScaleX="64075" custLinFactNeighborX="-48090" custLinFactNeighborY="-7">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LinFactNeighborX="-69699"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ScaleX="80263" custLinFactNeighborX="-80189" custLinFactNeighborY="2029">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LinFactX="-14313" custLinFactNeighborX="-100000" custLinFactNeighborY="455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15059"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90376" custScaleY="88421" custLinFactX="22763" custLinFactY="-10325"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3945" custLinFactNeighborY="-3153">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ScaleX="79390" custLinFactNeighborX="-39446" custLinFactNeighborY="2029">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ScaleX="90444" custLinFactNeighborX="-54963"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LinFactNeighborX="-80189" custLinFactNeighborY="2029">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LinFactX="-14313" custLinFactNeighborX="-100000" custLinFactNeighborY="455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15059"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90376" custScaleY="88421" custLinFactX="22763" custLinFactY="-10325"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3945" custLinFactNeighborY="-3153">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LinFactNeighborX="-48090" custLinFactNeighborY="-7">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LinFactNeighborX="-69699"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LinFactNeighborX="-80189" custLinFactNeighborY="2029">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LinFactX="-14313" custLinFactNeighborX="-100000" custLinFactNeighborY="455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15059"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90376" custScaleY="88421" custLinFactX="22763" custLinFactY="-10325"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B29A2C-69DF-44C1-9FA0-1E16A16E55A6}" type="doc">
      <dgm:prSet loTypeId="urn:microsoft.com/office/officeart/2005/8/layout/hProcess11" loCatId="process" qsTypeId="urn:microsoft.com/office/officeart/2005/8/quickstyle/simple1" qsCatId="simple" csTypeId="urn:microsoft.com/office/officeart/2005/8/colors/accent1_2" csCatId="accent1" phldr="1"/>
      <dgm:spPr/>
    </dgm:pt>
    <dgm:pt modelId="{327CAC93-EFBA-4176-B122-0641ABF72EC9}">
      <dgm:prSet phldrT="[Texto]"/>
      <dgm:spPr/>
      <dgm:t>
        <a:bodyPr/>
        <a:lstStyle/>
        <a:p>
          <a:r>
            <a:rPr lang="pt-BR" dirty="0" smtClean="0"/>
            <a:t>Os questionários serão preenchidos e enviados pelo aplicativo</a:t>
          </a:r>
          <a:endParaRPr lang="pt-BR" dirty="0"/>
        </a:p>
      </dgm:t>
    </dgm:pt>
    <dgm:pt modelId="{35C7C50C-C11C-4474-AC6C-A7487015C902}" type="parTrans" cxnId="{76E4BC69-9337-4868-AD29-F185EF1A4946}">
      <dgm:prSet/>
      <dgm:spPr/>
      <dgm:t>
        <a:bodyPr/>
        <a:lstStyle/>
        <a:p>
          <a:endParaRPr lang="pt-BR"/>
        </a:p>
      </dgm:t>
    </dgm:pt>
    <dgm:pt modelId="{6B3AED0F-4CE0-4F2F-A32E-FBE7F41B094E}" type="sibTrans" cxnId="{76E4BC69-9337-4868-AD29-F185EF1A4946}">
      <dgm:prSet/>
      <dgm:spPr/>
      <dgm:t>
        <a:bodyPr/>
        <a:lstStyle/>
        <a:p>
          <a:endParaRPr lang="pt-BR"/>
        </a:p>
      </dgm:t>
    </dgm:pt>
    <dgm:pt modelId="{3D0150AD-6E97-4490-BE55-32F7C3C7A434}">
      <dgm:prSet phldrT="[Texto]"/>
      <dgm:spPr/>
      <dgm:t>
        <a:bodyPr/>
        <a:lstStyle/>
        <a:p>
          <a:r>
            <a:rPr lang="pt-BR" dirty="0" smtClean="0"/>
            <a:t>A Ouvidoria irá receber os dados, elaborará um relatório e enviará de volta à escola</a:t>
          </a:r>
          <a:endParaRPr lang="pt-BR" dirty="0"/>
        </a:p>
      </dgm:t>
    </dgm:pt>
    <dgm:pt modelId="{3F45A421-7CBE-49F2-8590-5E7ACCDA37D9}" type="parTrans" cxnId="{CC149C23-6F78-410F-9FFD-B1229FC0E483}">
      <dgm:prSet/>
      <dgm:spPr/>
      <dgm:t>
        <a:bodyPr/>
        <a:lstStyle/>
        <a:p>
          <a:endParaRPr lang="pt-BR"/>
        </a:p>
      </dgm:t>
    </dgm:pt>
    <dgm:pt modelId="{D2D59309-629C-4059-AA49-B036B2DC0DE8}" type="sibTrans" cxnId="{CC149C23-6F78-410F-9FFD-B1229FC0E483}">
      <dgm:prSet/>
      <dgm:spPr/>
      <dgm:t>
        <a:bodyPr/>
        <a:lstStyle/>
        <a:p>
          <a:endParaRPr lang="pt-BR"/>
        </a:p>
      </dgm:t>
    </dgm:pt>
    <dgm:pt modelId="{FB8DCC8A-1AA6-473A-B63E-8FAFAF8FB9A6}">
      <dgm:prSet phldrT="[Texto]" custT="1"/>
      <dgm:spPr/>
      <dgm:t>
        <a:bodyPr/>
        <a:lstStyle/>
        <a:p>
          <a:r>
            <a:rPr lang="pt-BR" sz="1800" b="0" dirty="0" smtClean="0"/>
            <a:t>Auditoria Cívica 2</a:t>
          </a:r>
          <a:endParaRPr lang="pt-BR" sz="1700" b="0" dirty="0" smtClean="0"/>
        </a:p>
        <a:p>
          <a:r>
            <a:rPr lang="pt-BR" sz="1700" dirty="0" smtClean="0"/>
            <a:t>A equipe dos estudantes com a coordenação do professor orientador, debaterão o relatório enviado pela OGE/MS</a:t>
          </a:r>
          <a:endParaRPr lang="pt-BR" sz="1700" dirty="0"/>
        </a:p>
      </dgm:t>
    </dgm:pt>
    <dgm:pt modelId="{62BF1CD8-FE3C-4072-9318-0EE658736AFE}" type="parTrans" cxnId="{5A2F9E93-C599-4CA8-888C-F6A829DB174E}">
      <dgm:prSet/>
      <dgm:spPr/>
      <dgm:t>
        <a:bodyPr/>
        <a:lstStyle/>
        <a:p>
          <a:endParaRPr lang="pt-BR"/>
        </a:p>
      </dgm:t>
    </dgm:pt>
    <dgm:pt modelId="{E810A93F-4F82-4B29-8630-C253554DD731}" type="sibTrans" cxnId="{5A2F9E93-C599-4CA8-888C-F6A829DB174E}">
      <dgm:prSet/>
      <dgm:spPr/>
      <dgm:t>
        <a:bodyPr/>
        <a:lstStyle/>
        <a:p>
          <a:endParaRPr lang="pt-BR"/>
        </a:p>
      </dgm:t>
    </dgm:pt>
    <dgm:pt modelId="{D3AD45CF-52F3-4D1B-87AF-788171F35ECE}" type="pres">
      <dgm:prSet presAssocID="{F7B29A2C-69DF-44C1-9FA0-1E16A16E55A6}" presName="Name0" presStyleCnt="0">
        <dgm:presLayoutVars>
          <dgm:dir/>
          <dgm:resizeHandles val="exact"/>
        </dgm:presLayoutVars>
      </dgm:prSet>
      <dgm:spPr/>
    </dgm:pt>
    <dgm:pt modelId="{F1E46DE9-BB3C-4ADC-ACC0-8305A2DCC62D}" type="pres">
      <dgm:prSet presAssocID="{F7B29A2C-69DF-44C1-9FA0-1E16A16E55A6}" presName="arrow" presStyleLbl="bgShp" presStyleIdx="0" presStyleCnt="1"/>
      <dgm:spPr>
        <a:solidFill>
          <a:srgbClr val="00A66F"/>
        </a:solidFill>
      </dgm:spPr>
    </dgm:pt>
    <dgm:pt modelId="{720901E3-7389-4656-A0B4-EF6AC0948A5D}" type="pres">
      <dgm:prSet presAssocID="{F7B29A2C-69DF-44C1-9FA0-1E16A16E55A6}" presName="points" presStyleCnt="0"/>
      <dgm:spPr/>
    </dgm:pt>
    <dgm:pt modelId="{11C18906-6684-40D7-A4CB-EBCBFBCEC62E}" type="pres">
      <dgm:prSet presAssocID="{327CAC93-EFBA-4176-B122-0641ABF72EC9}" presName="compositeA" presStyleCnt="0"/>
      <dgm:spPr/>
    </dgm:pt>
    <dgm:pt modelId="{512499CE-510B-48B2-96D7-3BDD1DA6AC5D}" type="pres">
      <dgm:prSet presAssocID="{327CAC93-EFBA-4176-B122-0641ABF72EC9}" presName="textA" presStyleLbl="revTx" presStyleIdx="0" presStyleCnt="3">
        <dgm:presLayoutVars>
          <dgm:bulletEnabled val="1"/>
        </dgm:presLayoutVars>
      </dgm:prSet>
      <dgm:spPr/>
      <dgm:t>
        <a:bodyPr/>
        <a:lstStyle/>
        <a:p>
          <a:endParaRPr lang="pt-BR"/>
        </a:p>
      </dgm:t>
    </dgm:pt>
    <dgm:pt modelId="{1D73D1F7-7AED-458D-B494-051E513AF8AA}" type="pres">
      <dgm:prSet presAssocID="{327CAC93-EFBA-4176-B122-0641ABF72EC9}" presName="circleA" presStyleLbl="node1" presStyleIdx="0" presStyleCnt="3"/>
      <dgm:spPr>
        <a:solidFill>
          <a:srgbClr val="B9D432"/>
        </a:solidFill>
        <a:ln>
          <a:noFill/>
        </a:ln>
      </dgm:spPr>
    </dgm:pt>
    <dgm:pt modelId="{718100DF-B9EA-46A8-AD96-B695D04AFED0}" type="pres">
      <dgm:prSet presAssocID="{327CAC93-EFBA-4176-B122-0641ABF72EC9}" presName="spaceA" presStyleCnt="0"/>
      <dgm:spPr/>
    </dgm:pt>
    <dgm:pt modelId="{3A13A967-47B3-4586-BB5F-01830DE574E4}" type="pres">
      <dgm:prSet presAssocID="{6B3AED0F-4CE0-4F2F-A32E-FBE7F41B094E}" presName="space" presStyleCnt="0"/>
      <dgm:spPr/>
    </dgm:pt>
    <dgm:pt modelId="{3A23743C-56A1-4EB0-99F2-C6F4B41E30B7}" type="pres">
      <dgm:prSet presAssocID="{3D0150AD-6E97-4490-BE55-32F7C3C7A434}" presName="compositeB" presStyleCnt="0"/>
      <dgm:spPr/>
    </dgm:pt>
    <dgm:pt modelId="{F038BCC0-52A0-45BE-90C1-BA86D278C3CE}" type="pres">
      <dgm:prSet presAssocID="{3D0150AD-6E97-4490-BE55-32F7C3C7A434}" presName="textB" presStyleLbl="revTx" presStyleIdx="1" presStyleCnt="3">
        <dgm:presLayoutVars>
          <dgm:bulletEnabled val="1"/>
        </dgm:presLayoutVars>
      </dgm:prSet>
      <dgm:spPr/>
      <dgm:t>
        <a:bodyPr/>
        <a:lstStyle/>
        <a:p>
          <a:endParaRPr lang="pt-BR"/>
        </a:p>
      </dgm:t>
    </dgm:pt>
    <dgm:pt modelId="{D02AF672-86BA-4193-A484-670CF1F7E161}" type="pres">
      <dgm:prSet presAssocID="{3D0150AD-6E97-4490-BE55-32F7C3C7A434}" presName="circleB" presStyleLbl="node1" presStyleIdx="1" presStyleCnt="3"/>
      <dgm:spPr>
        <a:solidFill>
          <a:srgbClr val="B9D432"/>
        </a:solidFill>
        <a:ln>
          <a:noFill/>
        </a:ln>
      </dgm:spPr>
    </dgm:pt>
    <dgm:pt modelId="{5C80C95D-CB46-4FE5-9266-BEF4E6370EE1}" type="pres">
      <dgm:prSet presAssocID="{3D0150AD-6E97-4490-BE55-32F7C3C7A434}" presName="spaceB" presStyleCnt="0"/>
      <dgm:spPr/>
    </dgm:pt>
    <dgm:pt modelId="{B15B4C5C-0E36-4EFD-B3C0-CEEE64FA84B9}" type="pres">
      <dgm:prSet presAssocID="{D2D59309-629C-4059-AA49-B036B2DC0DE8}" presName="space" presStyleCnt="0"/>
      <dgm:spPr/>
    </dgm:pt>
    <dgm:pt modelId="{4ABC795B-30A6-407B-A838-24313161D317}" type="pres">
      <dgm:prSet presAssocID="{FB8DCC8A-1AA6-473A-B63E-8FAFAF8FB9A6}" presName="compositeA" presStyleCnt="0"/>
      <dgm:spPr/>
    </dgm:pt>
    <dgm:pt modelId="{1F1170AA-248B-4F0F-B785-045354E9B47B}" type="pres">
      <dgm:prSet presAssocID="{FB8DCC8A-1AA6-473A-B63E-8FAFAF8FB9A6}" presName="textA" presStyleLbl="revTx" presStyleIdx="2" presStyleCnt="3">
        <dgm:presLayoutVars>
          <dgm:bulletEnabled val="1"/>
        </dgm:presLayoutVars>
      </dgm:prSet>
      <dgm:spPr/>
      <dgm:t>
        <a:bodyPr/>
        <a:lstStyle/>
        <a:p>
          <a:endParaRPr lang="pt-BR"/>
        </a:p>
      </dgm:t>
    </dgm:pt>
    <dgm:pt modelId="{65359C69-E9DF-4052-B5D6-BEFC8DC865EE}" type="pres">
      <dgm:prSet presAssocID="{FB8DCC8A-1AA6-473A-B63E-8FAFAF8FB9A6}" presName="circleA" presStyleLbl="node1" presStyleIdx="2" presStyleCnt="3"/>
      <dgm:spPr>
        <a:solidFill>
          <a:srgbClr val="B9D432"/>
        </a:solidFill>
        <a:ln>
          <a:noFill/>
        </a:ln>
      </dgm:spPr>
    </dgm:pt>
    <dgm:pt modelId="{AB38066E-34F9-4B38-83C4-F6DD6331BD42}" type="pres">
      <dgm:prSet presAssocID="{FB8DCC8A-1AA6-473A-B63E-8FAFAF8FB9A6}" presName="spaceA" presStyleCnt="0"/>
      <dgm:spPr/>
    </dgm:pt>
  </dgm:ptLst>
  <dgm:cxnLst>
    <dgm:cxn modelId="{03B284D2-0C59-4568-82B2-B397BAD3BDF2}" type="presOf" srcId="{F7B29A2C-69DF-44C1-9FA0-1E16A16E55A6}" destId="{D3AD45CF-52F3-4D1B-87AF-788171F35ECE}" srcOrd="0" destOrd="0" presId="urn:microsoft.com/office/officeart/2005/8/layout/hProcess11"/>
    <dgm:cxn modelId="{76E4BC69-9337-4868-AD29-F185EF1A4946}" srcId="{F7B29A2C-69DF-44C1-9FA0-1E16A16E55A6}" destId="{327CAC93-EFBA-4176-B122-0641ABF72EC9}" srcOrd="0" destOrd="0" parTransId="{35C7C50C-C11C-4474-AC6C-A7487015C902}" sibTransId="{6B3AED0F-4CE0-4F2F-A32E-FBE7F41B094E}"/>
    <dgm:cxn modelId="{CC149C23-6F78-410F-9FFD-B1229FC0E483}" srcId="{F7B29A2C-69DF-44C1-9FA0-1E16A16E55A6}" destId="{3D0150AD-6E97-4490-BE55-32F7C3C7A434}" srcOrd="1" destOrd="0" parTransId="{3F45A421-7CBE-49F2-8590-5E7ACCDA37D9}" sibTransId="{D2D59309-629C-4059-AA49-B036B2DC0DE8}"/>
    <dgm:cxn modelId="{5A2F9E93-C599-4CA8-888C-F6A829DB174E}" srcId="{F7B29A2C-69DF-44C1-9FA0-1E16A16E55A6}" destId="{FB8DCC8A-1AA6-473A-B63E-8FAFAF8FB9A6}" srcOrd="2" destOrd="0" parTransId="{62BF1CD8-FE3C-4072-9318-0EE658736AFE}" sibTransId="{E810A93F-4F82-4B29-8630-C253554DD731}"/>
    <dgm:cxn modelId="{FBCD4DE6-79E9-4684-9ED7-DBF7BCF641AA}" type="presOf" srcId="{3D0150AD-6E97-4490-BE55-32F7C3C7A434}" destId="{F038BCC0-52A0-45BE-90C1-BA86D278C3CE}" srcOrd="0" destOrd="0" presId="urn:microsoft.com/office/officeart/2005/8/layout/hProcess11"/>
    <dgm:cxn modelId="{E9874049-91BA-4397-8744-D817E7EE2BEC}" type="presOf" srcId="{327CAC93-EFBA-4176-B122-0641ABF72EC9}" destId="{512499CE-510B-48B2-96D7-3BDD1DA6AC5D}" srcOrd="0" destOrd="0" presId="urn:microsoft.com/office/officeart/2005/8/layout/hProcess11"/>
    <dgm:cxn modelId="{A9D736B5-FBB4-4E6E-9190-714647A036F7}" type="presOf" srcId="{FB8DCC8A-1AA6-473A-B63E-8FAFAF8FB9A6}" destId="{1F1170AA-248B-4F0F-B785-045354E9B47B}" srcOrd="0" destOrd="0" presId="urn:microsoft.com/office/officeart/2005/8/layout/hProcess11"/>
    <dgm:cxn modelId="{5D85610F-7928-433A-A984-DED73D6AFF08}" type="presParOf" srcId="{D3AD45CF-52F3-4D1B-87AF-788171F35ECE}" destId="{F1E46DE9-BB3C-4ADC-ACC0-8305A2DCC62D}" srcOrd="0" destOrd="0" presId="urn:microsoft.com/office/officeart/2005/8/layout/hProcess11"/>
    <dgm:cxn modelId="{1AF6447A-856B-4E77-8F9D-48F18C3DFD20}" type="presParOf" srcId="{D3AD45CF-52F3-4D1B-87AF-788171F35ECE}" destId="{720901E3-7389-4656-A0B4-EF6AC0948A5D}" srcOrd="1" destOrd="0" presId="urn:microsoft.com/office/officeart/2005/8/layout/hProcess11"/>
    <dgm:cxn modelId="{4943C60F-5469-4A23-85C0-5D39E368B829}" type="presParOf" srcId="{720901E3-7389-4656-A0B4-EF6AC0948A5D}" destId="{11C18906-6684-40D7-A4CB-EBCBFBCEC62E}" srcOrd="0" destOrd="0" presId="urn:microsoft.com/office/officeart/2005/8/layout/hProcess11"/>
    <dgm:cxn modelId="{B21A4D5A-F385-4AD3-98B5-C440E96F7998}" type="presParOf" srcId="{11C18906-6684-40D7-A4CB-EBCBFBCEC62E}" destId="{512499CE-510B-48B2-96D7-3BDD1DA6AC5D}" srcOrd="0" destOrd="0" presId="urn:microsoft.com/office/officeart/2005/8/layout/hProcess11"/>
    <dgm:cxn modelId="{B768A769-F0DC-485C-8640-AFC3934528D1}" type="presParOf" srcId="{11C18906-6684-40D7-A4CB-EBCBFBCEC62E}" destId="{1D73D1F7-7AED-458D-B494-051E513AF8AA}" srcOrd="1" destOrd="0" presId="urn:microsoft.com/office/officeart/2005/8/layout/hProcess11"/>
    <dgm:cxn modelId="{7B899617-807D-4A1E-AA37-1DCFD9F499E2}" type="presParOf" srcId="{11C18906-6684-40D7-A4CB-EBCBFBCEC62E}" destId="{718100DF-B9EA-46A8-AD96-B695D04AFED0}" srcOrd="2" destOrd="0" presId="urn:microsoft.com/office/officeart/2005/8/layout/hProcess11"/>
    <dgm:cxn modelId="{FF5895D4-531F-4F2E-A641-9273D84FEEA6}" type="presParOf" srcId="{720901E3-7389-4656-A0B4-EF6AC0948A5D}" destId="{3A13A967-47B3-4586-BB5F-01830DE574E4}" srcOrd="1" destOrd="0" presId="urn:microsoft.com/office/officeart/2005/8/layout/hProcess11"/>
    <dgm:cxn modelId="{23EC872B-8879-4C0A-8152-60DF88E5CD2D}" type="presParOf" srcId="{720901E3-7389-4656-A0B4-EF6AC0948A5D}" destId="{3A23743C-56A1-4EB0-99F2-C6F4B41E30B7}" srcOrd="2" destOrd="0" presId="urn:microsoft.com/office/officeart/2005/8/layout/hProcess11"/>
    <dgm:cxn modelId="{029972AB-7B8A-4B47-BDD1-95157BE969D8}" type="presParOf" srcId="{3A23743C-56A1-4EB0-99F2-C6F4B41E30B7}" destId="{F038BCC0-52A0-45BE-90C1-BA86D278C3CE}" srcOrd="0" destOrd="0" presId="urn:microsoft.com/office/officeart/2005/8/layout/hProcess11"/>
    <dgm:cxn modelId="{79A66B24-8833-4AC7-908F-390828CD531A}" type="presParOf" srcId="{3A23743C-56A1-4EB0-99F2-C6F4B41E30B7}" destId="{D02AF672-86BA-4193-A484-670CF1F7E161}" srcOrd="1" destOrd="0" presId="urn:microsoft.com/office/officeart/2005/8/layout/hProcess11"/>
    <dgm:cxn modelId="{F736CD4F-0D6A-4D4B-B53E-59F6F05AA4F4}" type="presParOf" srcId="{3A23743C-56A1-4EB0-99F2-C6F4B41E30B7}" destId="{5C80C95D-CB46-4FE5-9266-BEF4E6370EE1}" srcOrd="2" destOrd="0" presId="urn:microsoft.com/office/officeart/2005/8/layout/hProcess11"/>
    <dgm:cxn modelId="{C504EC7E-356A-4A58-98F7-8AC5EDC22C59}" type="presParOf" srcId="{720901E3-7389-4656-A0B4-EF6AC0948A5D}" destId="{B15B4C5C-0E36-4EFD-B3C0-CEEE64FA84B9}" srcOrd="3" destOrd="0" presId="urn:microsoft.com/office/officeart/2005/8/layout/hProcess11"/>
    <dgm:cxn modelId="{70E0D816-7CFD-49B8-9477-5059CC6F55FC}" type="presParOf" srcId="{720901E3-7389-4656-A0B4-EF6AC0948A5D}" destId="{4ABC795B-30A6-407B-A838-24313161D317}" srcOrd="4" destOrd="0" presId="urn:microsoft.com/office/officeart/2005/8/layout/hProcess11"/>
    <dgm:cxn modelId="{1001FD09-8262-41CB-B66E-513E0C257647}" type="presParOf" srcId="{4ABC795B-30A6-407B-A838-24313161D317}" destId="{1F1170AA-248B-4F0F-B785-045354E9B47B}" srcOrd="0" destOrd="0" presId="urn:microsoft.com/office/officeart/2005/8/layout/hProcess11"/>
    <dgm:cxn modelId="{140B74FA-39AE-4722-B00D-28041814D072}" type="presParOf" srcId="{4ABC795B-30A6-407B-A838-24313161D317}" destId="{65359C69-E9DF-4052-B5D6-BEFC8DC865EE}" srcOrd="1" destOrd="0" presId="urn:microsoft.com/office/officeart/2005/8/layout/hProcess11"/>
    <dgm:cxn modelId="{AEE0958C-C2BE-43C4-8B3C-8B83FE59780B}" type="presParOf" srcId="{4ABC795B-30A6-407B-A838-24313161D317}" destId="{AB38066E-34F9-4B38-83C4-F6DD6331BD4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no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Auditoria Cívica 2</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5340" custLinFactNeighborY="-1036">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LinFactNeighborX="-61265" custLinFactNeighborY="2029">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LinFactNeighborX="-94387"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LinFactX="-10498" custLinFactNeighborX="-100000" custLinFactNeighborY="2029">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LinFactX="-29739" custLinFactNeighborX="-100000" custLinFactNeighborY="455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7856"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90376" custScaleY="88421" custLinFactX="12273" custLinFactY="-7238"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DF6D7E-34D0-4393-814F-5EECEEC41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C4D5060-DD56-4716-A20C-CEBCA8F3C498}">
      <dgm:prSet phldrT="[Texto]"/>
      <dgm:spPr>
        <a:noFill/>
        <a:ln>
          <a:noFill/>
        </a:ln>
      </dgm:spPr>
      <dgm:t>
        <a:bodyPr/>
        <a:lstStyle/>
        <a:p>
          <a:r>
            <a:rPr lang="pt-BR" b="1" i="0" dirty="0" smtClean="0">
              <a:solidFill>
                <a:schemeClr val="tx1"/>
              </a:solidFill>
              <a:latin typeface="Arial Rounded MT Bold" panose="020F0704030504030204" pitchFamily="34" charset="0"/>
            </a:rPr>
            <a:t>Oficina</a:t>
          </a:r>
          <a:endParaRPr lang="pt-BR" b="1" i="0" dirty="0">
            <a:solidFill>
              <a:schemeClr val="tx1"/>
            </a:solidFill>
            <a:latin typeface="Arial Rounded MT Bold" panose="020F0704030504030204" pitchFamily="34" charset="0"/>
          </a:endParaRPr>
        </a:p>
      </dgm:t>
    </dgm:pt>
    <dgm:pt modelId="{ADF68522-54B3-43DA-8E7B-0B87B15618A8}" type="par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5C0B9559-0F82-49A8-A7E4-C39497408112}" type="sibTrans" cxnId="{FDD687FE-A0F4-48F2-9E10-8679FE3AD98B}">
      <dgm:prSet/>
      <dgm:spPr/>
      <dgm:t>
        <a:bodyPr/>
        <a:lstStyle/>
        <a:p>
          <a:endParaRPr lang="pt-BR" b="1" i="0">
            <a:solidFill>
              <a:schemeClr val="tx1"/>
            </a:solidFill>
            <a:latin typeface="Arial Rounded MT Bold" panose="020F0704030504030204" pitchFamily="34" charset="0"/>
          </a:endParaRPr>
        </a:p>
      </dgm:t>
    </dgm:pt>
    <dgm:pt modelId="{09983418-DDC6-4E74-B38B-C520C7B3315F}">
      <dgm:prSet phldrT="[Texto]"/>
      <dgm:spPr>
        <a:noFill/>
        <a:ln>
          <a:noFill/>
        </a:ln>
      </dgm:spPr>
      <dgm:t>
        <a:bodyPr/>
        <a:lstStyle/>
        <a:p>
          <a:r>
            <a:rPr lang="pt-BR" b="1" i="0" dirty="0" smtClean="0">
              <a:solidFill>
                <a:schemeClr val="tx1"/>
              </a:solidFill>
              <a:latin typeface="Arial Rounded MT Bold" panose="020F0704030504030204" pitchFamily="34" charset="0"/>
            </a:rPr>
            <a:t>Peça</a:t>
          </a:r>
        </a:p>
        <a:p>
          <a:r>
            <a:rPr lang="pt-BR" b="1" i="0" dirty="0" smtClean="0">
              <a:solidFill>
                <a:schemeClr val="tx1"/>
              </a:solidFill>
              <a:latin typeface="Arial Rounded MT Bold" panose="020F0704030504030204" pitchFamily="34" charset="0"/>
            </a:rPr>
            <a:t>Teatral</a:t>
          </a:r>
          <a:endParaRPr lang="pt-BR" b="1" i="0" dirty="0">
            <a:solidFill>
              <a:schemeClr val="tx1"/>
            </a:solidFill>
            <a:latin typeface="Arial Rounded MT Bold" panose="020F0704030504030204" pitchFamily="34" charset="0"/>
          </a:endParaRPr>
        </a:p>
      </dgm:t>
    </dgm:pt>
    <dgm:pt modelId="{73083C07-2408-46EE-9D88-293A640F3B22}" type="par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7FBE4A4D-C73C-459C-BD22-B9BD4557F01F}" type="sibTrans" cxnId="{C7CAA631-244F-497E-AC6A-114EA7E472E6}">
      <dgm:prSet/>
      <dgm:spPr/>
      <dgm:t>
        <a:bodyPr/>
        <a:lstStyle/>
        <a:p>
          <a:endParaRPr lang="pt-BR" b="1" i="0">
            <a:solidFill>
              <a:schemeClr val="tx1"/>
            </a:solidFill>
            <a:latin typeface="Arial Rounded MT Bold" panose="020F0704030504030204" pitchFamily="34" charset="0"/>
          </a:endParaRPr>
        </a:p>
      </dgm:t>
    </dgm:pt>
    <dgm:pt modelId="{DB9A81B1-9D6B-4601-8267-EF68B480942B}">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1</a:t>
          </a:r>
          <a:endParaRPr lang="pt-BR" b="1" i="0" dirty="0">
            <a:solidFill>
              <a:schemeClr val="tx1"/>
            </a:solidFill>
            <a:latin typeface="Arial Rounded MT Bold" panose="020F0704030504030204" pitchFamily="34" charset="0"/>
          </a:endParaRPr>
        </a:p>
      </dgm:t>
    </dgm:pt>
    <dgm:pt modelId="{6996EEE3-943D-4E50-967C-76B4B8BC91EA}" type="par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418BC55E-7B30-47AD-AF2A-8BD3564F7B38}" type="sibTrans" cxnId="{608591EB-0D3C-4BA2-A77F-024AD42BE03A}">
      <dgm:prSet/>
      <dgm:spPr/>
      <dgm:t>
        <a:bodyPr/>
        <a:lstStyle/>
        <a:p>
          <a:endParaRPr lang="pt-BR" b="1" i="0">
            <a:solidFill>
              <a:schemeClr val="tx1"/>
            </a:solidFill>
            <a:latin typeface="Arial Rounded MT Bold" panose="020F0704030504030204" pitchFamily="34" charset="0"/>
          </a:endParaRPr>
        </a:p>
      </dgm:t>
    </dgm:pt>
    <dgm:pt modelId="{6EFFB2FA-8476-420C-AD57-9915A8EE61F6}">
      <dgm:prSet phldrT="[Texto]"/>
      <dgm:spPr>
        <a:solidFill>
          <a:schemeClr val="accent6">
            <a:lumMod val="60000"/>
            <a:lumOff val="40000"/>
          </a:schemeClr>
        </a:solidFill>
        <a:ln>
          <a:noFill/>
        </a:ln>
      </dgm:spPr>
      <dgm:t>
        <a:bodyPr/>
        <a:lstStyle/>
        <a:p>
          <a:r>
            <a:rPr lang="pt-BR" b="1" i="0" dirty="0" smtClean="0">
              <a:solidFill>
                <a:schemeClr val="tx1"/>
              </a:solidFill>
              <a:latin typeface="Arial Rounded MT Bold" panose="020F0704030504030204" pitchFamily="34" charset="0"/>
            </a:rPr>
            <a:t>Desafio Teoria</a:t>
          </a:r>
        </a:p>
      </dgm:t>
    </dgm:pt>
    <dgm:pt modelId="{02E175D0-6C7C-42F1-B46D-97448D67AA97}" type="par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C5A1DD55-230A-4BC5-84CE-C242226CB18D}" type="sibTrans" cxnId="{2F67F6BD-2092-47AC-9AC8-4A6F9C40EFD4}">
      <dgm:prSet/>
      <dgm:spPr/>
      <dgm:t>
        <a:bodyPr/>
        <a:lstStyle/>
        <a:p>
          <a:endParaRPr lang="pt-BR" b="1" i="0">
            <a:solidFill>
              <a:schemeClr val="tx1"/>
            </a:solidFill>
            <a:latin typeface="Arial Rounded MT Bold" panose="020F0704030504030204" pitchFamily="34" charset="0"/>
          </a:endParaRPr>
        </a:p>
      </dgm:t>
    </dgm:pt>
    <dgm:pt modelId="{FC03028A-F581-4724-AFD2-61F00B90AC4A}">
      <dgm:prSet phldrT="[Texto]"/>
      <dgm:spPr>
        <a:noFill/>
        <a:ln>
          <a:noFill/>
        </a:ln>
      </dgm:spPr>
      <dgm:t>
        <a:bodyPr/>
        <a:lstStyle/>
        <a:p>
          <a:r>
            <a:rPr lang="pt-BR" b="1" i="0" dirty="0" smtClean="0">
              <a:solidFill>
                <a:schemeClr val="tx1"/>
              </a:solidFill>
              <a:latin typeface="Arial Rounded MT Bold" panose="020F0704030504030204" pitchFamily="34" charset="0"/>
            </a:rPr>
            <a:t>Tarefa Especial</a:t>
          </a:r>
          <a:endParaRPr lang="pt-BR" b="1" i="0" dirty="0">
            <a:solidFill>
              <a:schemeClr val="tx1"/>
            </a:solidFill>
            <a:latin typeface="Arial Rounded MT Bold" panose="020F0704030504030204" pitchFamily="34" charset="0"/>
          </a:endParaRPr>
        </a:p>
      </dgm:t>
    </dgm:pt>
    <dgm:pt modelId="{73ED0509-9C3A-4AC3-B1A7-630D5DBB0E8D}" type="par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CD365C91-8B91-4AF5-9BF2-6B22F28E4608}" type="sibTrans" cxnId="{CE3322DE-60B3-42FB-B5C5-5A4E25D800AE}">
      <dgm:prSet/>
      <dgm:spPr/>
      <dgm:t>
        <a:bodyPr/>
        <a:lstStyle/>
        <a:p>
          <a:endParaRPr lang="pt-BR" b="1" i="0">
            <a:solidFill>
              <a:schemeClr val="tx1"/>
            </a:solidFill>
            <a:latin typeface="Arial Rounded MT Bold" panose="020F0704030504030204" pitchFamily="34" charset="0"/>
          </a:endParaRPr>
        </a:p>
      </dgm:t>
    </dgm:pt>
    <dgm:pt modelId="{44476470-B252-4491-8341-31DF6060E0ED}">
      <dgm:prSet phldrT="[Texto]"/>
      <dgm:spPr>
        <a:noFill/>
        <a:ln>
          <a:noFill/>
        </a:ln>
      </dgm:spPr>
      <dgm:t>
        <a:bodyPr/>
        <a:lstStyle/>
        <a:p>
          <a:r>
            <a:rPr lang="pt-BR" b="1" i="0" dirty="0" smtClean="0">
              <a:solidFill>
                <a:schemeClr val="tx1"/>
              </a:solidFill>
              <a:latin typeface="Arial Rounded MT Bold" panose="020F0704030504030204" pitchFamily="34" charset="0"/>
            </a:rPr>
            <a:t>Desafio Prática</a:t>
          </a:r>
        </a:p>
      </dgm:t>
    </dgm:pt>
    <dgm:pt modelId="{37383878-654E-45D2-8E85-E88118923054}" type="par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748748C6-F53F-4CCC-92CD-85B2866FAECC}" type="sibTrans" cxnId="{8761E4D4-E1E3-4D23-A2AA-E1E6759D4232}">
      <dgm:prSet/>
      <dgm:spPr/>
      <dgm:t>
        <a:bodyPr/>
        <a:lstStyle/>
        <a:p>
          <a:endParaRPr lang="pt-BR" b="1" i="0">
            <a:solidFill>
              <a:schemeClr val="tx1"/>
            </a:solidFill>
            <a:latin typeface="Arial Rounded MT Bold" panose="020F0704030504030204" pitchFamily="34" charset="0"/>
          </a:endParaRPr>
        </a:p>
      </dgm:t>
    </dgm:pt>
    <dgm:pt modelId="{4183FD75-6BC7-4A6D-B16C-E8870F4D80CE}">
      <dgm:prSet phldrT="[Texto]"/>
      <dgm:spPr>
        <a:noFill/>
        <a:ln>
          <a:noFill/>
        </a:ln>
      </dgm:spPr>
      <dgm:t>
        <a:bodyPr/>
        <a:lstStyle/>
        <a:p>
          <a:r>
            <a:rPr lang="pt-BR" b="1" i="0" dirty="0" smtClean="0">
              <a:solidFill>
                <a:schemeClr val="tx1"/>
              </a:solidFill>
              <a:latin typeface="Arial Rounded MT Bold" panose="020F0704030504030204" pitchFamily="34" charset="0"/>
            </a:rPr>
            <a:t>Auditoria Cívica 2</a:t>
          </a:r>
          <a:endParaRPr lang="pt-BR" b="1" i="0" dirty="0">
            <a:solidFill>
              <a:schemeClr val="tx1"/>
            </a:solidFill>
            <a:latin typeface="Arial Rounded MT Bold" panose="020F0704030504030204" pitchFamily="34" charset="0"/>
          </a:endParaRPr>
        </a:p>
      </dgm:t>
    </dgm:pt>
    <dgm:pt modelId="{99F8F90D-108A-4DFF-B5FD-A1C69C7A68A3}" type="parTrans" cxnId="{DEA12194-92C2-4B34-8ACB-71989A3EAEA7}">
      <dgm:prSet/>
      <dgm:spPr/>
      <dgm:t>
        <a:bodyPr/>
        <a:lstStyle/>
        <a:p>
          <a:endParaRPr lang="pt-BR"/>
        </a:p>
      </dgm:t>
    </dgm:pt>
    <dgm:pt modelId="{30A014F5-1223-4500-BCE5-8FE00DE39086}" type="sibTrans" cxnId="{DEA12194-92C2-4B34-8ACB-71989A3EAEA7}">
      <dgm:prSet/>
      <dgm:spPr/>
      <dgm:t>
        <a:bodyPr/>
        <a:lstStyle/>
        <a:p>
          <a:endParaRPr lang="pt-BR"/>
        </a:p>
      </dgm:t>
    </dgm:pt>
    <dgm:pt modelId="{83617D2C-37C8-4807-A7D7-DDF94BBAB9B2}" type="pres">
      <dgm:prSet presAssocID="{13DF6D7E-34D0-4393-814F-5EECEEC411C7}" presName="diagram" presStyleCnt="0">
        <dgm:presLayoutVars>
          <dgm:dir/>
          <dgm:resizeHandles val="exact"/>
        </dgm:presLayoutVars>
      </dgm:prSet>
      <dgm:spPr/>
      <dgm:t>
        <a:bodyPr/>
        <a:lstStyle/>
        <a:p>
          <a:endParaRPr lang="pt-BR"/>
        </a:p>
      </dgm:t>
    </dgm:pt>
    <dgm:pt modelId="{C619CA2C-E6DE-42AD-810A-D67E9D20A76E}" type="pres">
      <dgm:prSet presAssocID="{BC4D5060-DD56-4716-A20C-CEBCA8F3C498}" presName="node" presStyleLbl="node1" presStyleIdx="0" presStyleCnt="7" custLinFactNeighborX="-23945" custLinFactNeighborY="-3153">
        <dgm:presLayoutVars>
          <dgm:bulletEnabled val="1"/>
        </dgm:presLayoutVars>
      </dgm:prSet>
      <dgm:spPr/>
      <dgm:t>
        <a:bodyPr/>
        <a:lstStyle/>
        <a:p>
          <a:endParaRPr lang="pt-BR"/>
        </a:p>
      </dgm:t>
    </dgm:pt>
    <dgm:pt modelId="{39B94397-B62E-494D-9C6B-2D6907AD966D}" type="pres">
      <dgm:prSet presAssocID="{5C0B9559-0F82-49A8-A7E4-C39497408112}" presName="sibTrans" presStyleCnt="0"/>
      <dgm:spPr/>
    </dgm:pt>
    <dgm:pt modelId="{BEAEA04B-C1BF-40C8-9F31-1BB2A6B79771}" type="pres">
      <dgm:prSet presAssocID="{09983418-DDC6-4E74-B38B-C520C7B3315F}" presName="node" presStyleLbl="node1" presStyleIdx="1" presStyleCnt="7" custLinFactNeighborX="-48090" custLinFactNeighborY="-7">
        <dgm:presLayoutVars>
          <dgm:bulletEnabled val="1"/>
        </dgm:presLayoutVars>
      </dgm:prSet>
      <dgm:spPr/>
      <dgm:t>
        <a:bodyPr/>
        <a:lstStyle/>
        <a:p>
          <a:endParaRPr lang="pt-BR"/>
        </a:p>
      </dgm:t>
    </dgm:pt>
    <dgm:pt modelId="{32AC7756-49D2-475D-9A76-9515FEE735FB}" type="pres">
      <dgm:prSet presAssocID="{7FBE4A4D-C73C-459C-BD22-B9BD4557F01F}" presName="sibTrans" presStyleCnt="0"/>
      <dgm:spPr/>
    </dgm:pt>
    <dgm:pt modelId="{9D4CCB89-C824-40EB-9DC5-7C671C9D6F56}" type="pres">
      <dgm:prSet presAssocID="{DB9A81B1-9D6B-4601-8267-EF68B480942B}" presName="node" presStyleLbl="node1" presStyleIdx="2" presStyleCnt="7" custLinFactNeighborX="-80768" custLinFactNeighborY="2029">
        <dgm:presLayoutVars>
          <dgm:bulletEnabled val="1"/>
        </dgm:presLayoutVars>
      </dgm:prSet>
      <dgm:spPr/>
      <dgm:t>
        <a:bodyPr/>
        <a:lstStyle/>
        <a:p>
          <a:endParaRPr lang="pt-BR"/>
        </a:p>
      </dgm:t>
    </dgm:pt>
    <dgm:pt modelId="{BB3A6DBE-FD68-4604-957E-D5761291DAC0}" type="pres">
      <dgm:prSet presAssocID="{418BC55E-7B30-47AD-AF2A-8BD3564F7B38}" presName="sibTrans" presStyleCnt="0"/>
      <dgm:spPr/>
    </dgm:pt>
    <dgm:pt modelId="{73DB1240-36F1-4FAD-B000-C5C2A24A2F25}" type="pres">
      <dgm:prSet presAssocID="{4183FD75-6BC7-4A6D-B16C-E8870F4D80CE}" presName="node" presStyleLbl="node1" presStyleIdx="3" presStyleCnt="7" custScaleX="78557" custLinFactX="-2417" custLinFactNeighborX="-100000" custLinFactNeighborY="2544">
        <dgm:presLayoutVars>
          <dgm:bulletEnabled val="1"/>
        </dgm:presLayoutVars>
      </dgm:prSet>
      <dgm:spPr/>
      <dgm:t>
        <a:bodyPr/>
        <a:lstStyle/>
        <a:p>
          <a:endParaRPr lang="pt-BR"/>
        </a:p>
      </dgm:t>
    </dgm:pt>
    <dgm:pt modelId="{5885B24F-B970-43CC-BAC6-47F83B3B53DD}" type="pres">
      <dgm:prSet presAssocID="{30A014F5-1223-4500-BCE5-8FE00DE39086}" presName="sibTrans" presStyleCnt="0"/>
      <dgm:spPr/>
    </dgm:pt>
    <dgm:pt modelId="{C2930A10-8755-44D2-81BA-BD9C26112D5A}" type="pres">
      <dgm:prSet presAssocID="{6EFFB2FA-8476-420C-AD57-9915A8EE61F6}" presName="node" presStyleLbl="node1" presStyleIdx="4" presStyleCnt="7" custScaleX="71334" custLinFactX="-13206" custLinFactNeighborX="-100000" custLinFactNeighborY="-7">
        <dgm:presLayoutVars>
          <dgm:bulletEnabled val="1"/>
        </dgm:presLayoutVars>
      </dgm:prSet>
      <dgm:spPr/>
      <dgm:t>
        <a:bodyPr/>
        <a:lstStyle/>
        <a:p>
          <a:endParaRPr lang="pt-BR"/>
        </a:p>
      </dgm:t>
    </dgm:pt>
    <dgm:pt modelId="{756E16BF-C0B9-4B86-B2F2-AE93A144D112}" type="pres">
      <dgm:prSet presAssocID="{C5A1DD55-230A-4BC5-84CE-C242226CB18D}" presName="sibTrans" presStyleCnt="0"/>
      <dgm:spPr/>
    </dgm:pt>
    <dgm:pt modelId="{B3A419C9-8CE1-413B-8DE5-20734727DAE8}" type="pres">
      <dgm:prSet presAssocID="{FC03028A-F581-4724-AFD2-61F00B90AC4A}" presName="node" presStyleLbl="node1" presStyleIdx="5" presStyleCnt="7" custScaleX="81084" custScaleY="82479" custLinFactX="100000" custLinFactY="-15059" custLinFactNeighborX="183097" custLinFactNeighborY="-100000">
        <dgm:presLayoutVars>
          <dgm:bulletEnabled val="1"/>
        </dgm:presLayoutVars>
      </dgm:prSet>
      <dgm:spPr/>
      <dgm:t>
        <a:bodyPr/>
        <a:lstStyle/>
        <a:p>
          <a:endParaRPr lang="pt-BR"/>
        </a:p>
      </dgm:t>
    </dgm:pt>
    <dgm:pt modelId="{FD1068C8-AFCA-4579-B95A-B946166275B3}" type="pres">
      <dgm:prSet presAssocID="{CD365C91-8B91-4AF5-9BF2-6B22F28E4608}" presName="sibTrans" presStyleCnt="0"/>
      <dgm:spPr/>
    </dgm:pt>
    <dgm:pt modelId="{27028626-677A-4686-AD62-B012973575F0}" type="pres">
      <dgm:prSet presAssocID="{44476470-B252-4491-8341-31DF6060E0ED}" presName="node" presStyleLbl="node1" presStyleIdx="6" presStyleCnt="7" custScaleX="90376" custScaleY="88421" custLinFactX="22763" custLinFactY="-10325" custLinFactNeighborX="100000" custLinFactNeighborY="-100000">
        <dgm:presLayoutVars>
          <dgm:bulletEnabled val="1"/>
        </dgm:presLayoutVars>
      </dgm:prSet>
      <dgm:spPr/>
      <dgm:t>
        <a:bodyPr/>
        <a:lstStyle/>
        <a:p>
          <a:endParaRPr lang="pt-BR"/>
        </a:p>
      </dgm:t>
    </dgm:pt>
  </dgm:ptLst>
  <dgm:cxnLst>
    <dgm:cxn modelId="{CE3322DE-60B3-42FB-B5C5-5A4E25D800AE}" srcId="{13DF6D7E-34D0-4393-814F-5EECEEC411C7}" destId="{FC03028A-F581-4724-AFD2-61F00B90AC4A}" srcOrd="5" destOrd="0" parTransId="{73ED0509-9C3A-4AC3-B1A7-630D5DBB0E8D}" sibTransId="{CD365C91-8B91-4AF5-9BF2-6B22F28E4608}"/>
    <dgm:cxn modelId="{BFD0555D-F56A-417E-80CF-17B842D4B7D1}" type="presOf" srcId="{44476470-B252-4491-8341-31DF6060E0ED}" destId="{27028626-677A-4686-AD62-B012973575F0}" srcOrd="0" destOrd="0" presId="urn:microsoft.com/office/officeart/2005/8/layout/default"/>
    <dgm:cxn modelId="{ADBB9852-5569-402C-AB8A-9D5F5BDEBADB}" type="presOf" srcId="{4183FD75-6BC7-4A6D-B16C-E8870F4D80CE}" destId="{73DB1240-36F1-4FAD-B000-C5C2A24A2F25}" srcOrd="0" destOrd="0" presId="urn:microsoft.com/office/officeart/2005/8/layout/default"/>
    <dgm:cxn modelId="{C7CAA631-244F-497E-AC6A-114EA7E472E6}" srcId="{13DF6D7E-34D0-4393-814F-5EECEEC411C7}" destId="{09983418-DDC6-4E74-B38B-C520C7B3315F}" srcOrd="1" destOrd="0" parTransId="{73083C07-2408-46EE-9D88-293A640F3B22}" sibTransId="{7FBE4A4D-C73C-459C-BD22-B9BD4557F01F}"/>
    <dgm:cxn modelId="{BFD713C7-54AE-4637-804F-A0B4A8C71101}" type="presOf" srcId="{13DF6D7E-34D0-4393-814F-5EECEEC411C7}" destId="{83617D2C-37C8-4807-A7D7-DDF94BBAB9B2}" srcOrd="0" destOrd="0" presId="urn:microsoft.com/office/officeart/2005/8/layout/default"/>
    <dgm:cxn modelId="{8761E4D4-E1E3-4D23-A2AA-E1E6759D4232}" srcId="{13DF6D7E-34D0-4393-814F-5EECEEC411C7}" destId="{44476470-B252-4491-8341-31DF6060E0ED}" srcOrd="6" destOrd="0" parTransId="{37383878-654E-45D2-8E85-E88118923054}" sibTransId="{748748C6-F53F-4CCC-92CD-85B2866FAECC}"/>
    <dgm:cxn modelId="{608591EB-0D3C-4BA2-A77F-024AD42BE03A}" srcId="{13DF6D7E-34D0-4393-814F-5EECEEC411C7}" destId="{DB9A81B1-9D6B-4601-8267-EF68B480942B}" srcOrd="2" destOrd="0" parTransId="{6996EEE3-943D-4E50-967C-76B4B8BC91EA}" sibTransId="{418BC55E-7B30-47AD-AF2A-8BD3564F7B38}"/>
    <dgm:cxn modelId="{48CA567E-C196-48DE-9DA1-31D6E0155C22}" type="presOf" srcId="{FC03028A-F581-4724-AFD2-61F00B90AC4A}" destId="{B3A419C9-8CE1-413B-8DE5-20734727DAE8}" srcOrd="0" destOrd="0" presId="urn:microsoft.com/office/officeart/2005/8/layout/default"/>
    <dgm:cxn modelId="{D5E39E08-55E8-41FC-BAFE-0C5C23E80A2D}" type="presOf" srcId="{6EFFB2FA-8476-420C-AD57-9915A8EE61F6}" destId="{C2930A10-8755-44D2-81BA-BD9C26112D5A}" srcOrd="0" destOrd="0" presId="urn:microsoft.com/office/officeart/2005/8/layout/default"/>
    <dgm:cxn modelId="{B1D16C27-893E-45B2-9013-38888D0CC807}" type="presOf" srcId="{09983418-DDC6-4E74-B38B-C520C7B3315F}" destId="{BEAEA04B-C1BF-40C8-9F31-1BB2A6B79771}" srcOrd="0" destOrd="0" presId="urn:microsoft.com/office/officeart/2005/8/layout/default"/>
    <dgm:cxn modelId="{FDD687FE-A0F4-48F2-9E10-8679FE3AD98B}" srcId="{13DF6D7E-34D0-4393-814F-5EECEEC411C7}" destId="{BC4D5060-DD56-4716-A20C-CEBCA8F3C498}" srcOrd="0" destOrd="0" parTransId="{ADF68522-54B3-43DA-8E7B-0B87B15618A8}" sibTransId="{5C0B9559-0F82-49A8-A7E4-C39497408112}"/>
    <dgm:cxn modelId="{47CFCDAD-D0A4-46CA-98D7-D2A8C26A0C80}" type="presOf" srcId="{DB9A81B1-9D6B-4601-8267-EF68B480942B}" destId="{9D4CCB89-C824-40EB-9DC5-7C671C9D6F56}" srcOrd="0" destOrd="0" presId="urn:microsoft.com/office/officeart/2005/8/layout/default"/>
    <dgm:cxn modelId="{DEA12194-92C2-4B34-8ACB-71989A3EAEA7}" srcId="{13DF6D7E-34D0-4393-814F-5EECEEC411C7}" destId="{4183FD75-6BC7-4A6D-B16C-E8870F4D80CE}" srcOrd="3" destOrd="0" parTransId="{99F8F90D-108A-4DFF-B5FD-A1C69C7A68A3}" sibTransId="{30A014F5-1223-4500-BCE5-8FE00DE39086}"/>
    <dgm:cxn modelId="{2F67F6BD-2092-47AC-9AC8-4A6F9C40EFD4}" srcId="{13DF6D7E-34D0-4393-814F-5EECEEC411C7}" destId="{6EFFB2FA-8476-420C-AD57-9915A8EE61F6}" srcOrd="4" destOrd="0" parTransId="{02E175D0-6C7C-42F1-B46D-97448D67AA97}" sibTransId="{C5A1DD55-230A-4BC5-84CE-C242226CB18D}"/>
    <dgm:cxn modelId="{2B134AEF-C61E-406E-A90A-91B004DBE04A}" type="presOf" srcId="{BC4D5060-DD56-4716-A20C-CEBCA8F3C498}" destId="{C619CA2C-E6DE-42AD-810A-D67E9D20A76E}" srcOrd="0" destOrd="0" presId="urn:microsoft.com/office/officeart/2005/8/layout/default"/>
    <dgm:cxn modelId="{F2F53A63-569C-43B5-8CE2-27BBF169B96F}" type="presParOf" srcId="{83617D2C-37C8-4807-A7D7-DDF94BBAB9B2}" destId="{C619CA2C-E6DE-42AD-810A-D67E9D20A76E}" srcOrd="0" destOrd="0" presId="urn:microsoft.com/office/officeart/2005/8/layout/default"/>
    <dgm:cxn modelId="{23221290-AE90-48E1-896D-5D8210486C2D}" type="presParOf" srcId="{83617D2C-37C8-4807-A7D7-DDF94BBAB9B2}" destId="{39B94397-B62E-494D-9C6B-2D6907AD966D}" srcOrd="1" destOrd="0" presId="urn:microsoft.com/office/officeart/2005/8/layout/default"/>
    <dgm:cxn modelId="{8F83C1FB-831B-4FAB-A26E-19A2A48660DC}" type="presParOf" srcId="{83617D2C-37C8-4807-A7D7-DDF94BBAB9B2}" destId="{BEAEA04B-C1BF-40C8-9F31-1BB2A6B79771}" srcOrd="2" destOrd="0" presId="urn:microsoft.com/office/officeart/2005/8/layout/default"/>
    <dgm:cxn modelId="{1A970663-AC61-496A-AD2A-A65B8217E800}" type="presParOf" srcId="{83617D2C-37C8-4807-A7D7-DDF94BBAB9B2}" destId="{32AC7756-49D2-475D-9A76-9515FEE735FB}" srcOrd="3" destOrd="0" presId="urn:microsoft.com/office/officeart/2005/8/layout/default"/>
    <dgm:cxn modelId="{47491CBD-BEF3-4BDD-9116-F04EAFC09E40}" type="presParOf" srcId="{83617D2C-37C8-4807-A7D7-DDF94BBAB9B2}" destId="{9D4CCB89-C824-40EB-9DC5-7C671C9D6F56}" srcOrd="4" destOrd="0" presId="urn:microsoft.com/office/officeart/2005/8/layout/default"/>
    <dgm:cxn modelId="{2B47E2F1-8A72-424F-8D81-BCC156676FFD}" type="presParOf" srcId="{83617D2C-37C8-4807-A7D7-DDF94BBAB9B2}" destId="{BB3A6DBE-FD68-4604-957E-D5761291DAC0}" srcOrd="5" destOrd="0" presId="urn:microsoft.com/office/officeart/2005/8/layout/default"/>
    <dgm:cxn modelId="{A8D5CA88-CC50-42A9-B3B1-3FCAA0B89A46}" type="presParOf" srcId="{83617D2C-37C8-4807-A7D7-DDF94BBAB9B2}" destId="{73DB1240-36F1-4FAD-B000-C5C2A24A2F25}" srcOrd="6" destOrd="0" presId="urn:microsoft.com/office/officeart/2005/8/layout/default"/>
    <dgm:cxn modelId="{17B6574D-9103-4A70-95D3-52C4080B7BD6}" type="presParOf" srcId="{83617D2C-37C8-4807-A7D7-DDF94BBAB9B2}" destId="{5885B24F-B970-43CC-BAC6-47F83B3B53DD}" srcOrd="7" destOrd="0" presId="urn:microsoft.com/office/officeart/2005/8/layout/default"/>
    <dgm:cxn modelId="{ED5DA353-4AAB-46A2-8062-C2A422AC8937}" type="presParOf" srcId="{83617D2C-37C8-4807-A7D7-DDF94BBAB9B2}" destId="{C2930A10-8755-44D2-81BA-BD9C26112D5A}" srcOrd="8" destOrd="0" presId="urn:microsoft.com/office/officeart/2005/8/layout/default"/>
    <dgm:cxn modelId="{7F0043B4-370D-44DD-BF2D-E3B2C17AF7D3}" type="presParOf" srcId="{83617D2C-37C8-4807-A7D7-DDF94BBAB9B2}" destId="{756E16BF-C0B9-4B86-B2F2-AE93A144D112}" srcOrd="9" destOrd="0" presId="urn:microsoft.com/office/officeart/2005/8/layout/default"/>
    <dgm:cxn modelId="{64257ED1-4630-4953-B13B-DAA5FECD1564}" type="presParOf" srcId="{83617D2C-37C8-4807-A7D7-DDF94BBAB9B2}" destId="{B3A419C9-8CE1-413B-8DE5-20734727DAE8}" srcOrd="10" destOrd="0" presId="urn:microsoft.com/office/officeart/2005/8/layout/default"/>
    <dgm:cxn modelId="{0BA80E6B-740E-41FD-B49C-C63BD19FBE8A}" type="presParOf" srcId="{83617D2C-37C8-4807-A7D7-DDF94BBAB9B2}" destId="{FD1068C8-AFCA-4579-B95A-B946166275B3}" srcOrd="11" destOrd="0" presId="urn:microsoft.com/office/officeart/2005/8/layout/default"/>
    <dgm:cxn modelId="{5725ECDB-F677-41BF-A10C-94BA07308147}" type="presParOf" srcId="{83617D2C-37C8-4807-A7D7-DDF94BBAB9B2}" destId="{27028626-677A-4686-AD62-B012973575F0}" srcOrd="1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B3EFF8-BEBD-4150-990D-F312AC2076EF}" type="doc">
      <dgm:prSet loTypeId="urn:microsoft.com/office/officeart/2005/8/layout/process1" loCatId="process" qsTypeId="urn:microsoft.com/office/officeart/2005/8/quickstyle/simple1" qsCatId="simple" csTypeId="urn:microsoft.com/office/officeart/2005/8/colors/accent1_2" csCatId="accent1" phldr="1"/>
      <dgm:spPr/>
    </dgm:pt>
    <dgm:pt modelId="{63FC568A-BFDE-4F83-8FA4-EB57FDDC9559}">
      <dgm:prSet phldrT="[Texto]"/>
      <dgm:spPr>
        <a:solidFill>
          <a:schemeClr val="accent1">
            <a:lumMod val="50000"/>
          </a:schemeClr>
        </a:solidFill>
      </dgm:spPr>
      <dgm:t>
        <a:bodyPr/>
        <a:lstStyle/>
        <a:p>
          <a:r>
            <a:rPr lang="pt-BR" b="1" dirty="0" smtClean="0">
              <a:latin typeface="Trebuchet MS" panose="020B0603020202020204" pitchFamily="34" charset="0"/>
            </a:rPr>
            <a:t>Mapeamento dos problemas</a:t>
          </a:r>
          <a:endParaRPr lang="pt-BR" b="1" dirty="0">
            <a:latin typeface="Trebuchet MS" panose="020B0603020202020204" pitchFamily="34" charset="0"/>
          </a:endParaRPr>
        </a:p>
      </dgm:t>
    </dgm:pt>
    <dgm:pt modelId="{85CA9AB7-71DF-4916-B305-726159FD72DF}" type="parTrans" cxnId="{A11E57A1-0481-43C5-BAE2-3DC2253D2065}">
      <dgm:prSet/>
      <dgm:spPr/>
      <dgm:t>
        <a:bodyPr/>
        <a:lstStyle/>
        <a:p>
          <a:endParaRPr lang="pt-BR"/>
        </a:p>
      </dgm:t>
    </dgm:pt>
    <dgm:pt modelId="{3866AE54-105F-4391-9AD2-797E5459BC7A}" type="sibTrans" cxnId="{A11E57A1-0481-43C5-BAE2-3DC2253D2065}">
      <dgm:prSet/>
      <dgm:spPr>
        <a:solidFill>
          <a:schemeClr val="tx1"/>
        </a:solidFill>
      </dgm:spPr>
      <dgm:t>
        <a:bodyPr/>
        <a:lstStyle/>
        <a:p>
          <a:endParaRPr lang="pt-BR"/>
        </a:p>
      </dgm:t>
    </dgm:pt>
    <dgm:pt modelId="{8A55F7E9-78DD-4DEB-A528-09D18FB63AB7}">
      <dgm:prSet phldrT="[Texto]"/>
      <dgm:spPr>
        <a:solidFill>
          <a:schemeClr val="accent1">
            <a:lumMod val="50000"/>
          </a:schemeClr>
        </a:solidFill>
      </dgm:spPr>
      <dgm:t>
        <a:bodyPr/>
        <a:lstStyle/>
        <a:p>
          <a:r>
            <a:rPr lang="pt-BR" b="1" dirty="0" smtClean="0">
              <a:latin typeface="Trebuchet MS" panose="020B0603020202020204" pitchFamily="34" charset="0"/>
            </a:rPr>
            <a:t>Mapeamento das causas</a:t>
          </a:r>
          <a:endParaRPr lang="pt-BR" b="1" dirty="0">
            <a:latin typeface="Trebuchet MS" panose="020B0603020202020204" pitchFamily="34" charset="0"/>
          </a:endParaRPr>
        </a:p>
      </dgm:t>
    </dgm:pt>
    <dgm:pt modelId="{B72BC0B0-26F2-4792-876B-925DC01B9835}" type="parTrans" cxnId="{0FBA6A85-BF6B-4311-8B6A-8D290438DF40}">
      <dgm:prSet/>
      <dgm:spPr/>
      <dgm:t>
        <a:bodyPr/>
        <a:lstStyle/>
        <a:p>
          <a:endParaRPr lang="pt-BR"/>
        </a:p>
      </dgm:t>
    </dgm:pt>
    <dgm:pt modelId="{12F3723A-3A3B-4737-AFBE-C5D826EAC49E}" type="sibTrans" cxnId="{0FBA6A85-BF6B-4311-8B6A-8D290438DF40}">
      <dgm:prSet/>
      <dgm:spPr>
        <a:solidFill>
          <a:schemeClr val="tx1"/>
        </a:solidFill>
      </dgm:spPr>
      <dgm:t>
        <a:bodyPr/>
        <a:lstStyle/>
        <a:p>
          <a:endParaRPr lang="pt-BR"/>
        </a:p>
      </dgm:t>
    </dgm:pt>
    <dgm:pt modelId="{E081D998-2839-4EBF-9875-5D8EE5C61653}">
      <dgm:prSet phldrT="[Texto]"/>
      <dgm:spPr>
        <a:solidFill>
          <a:schemeClr val="accent1">
            <a:lumMod val="50000"/>
          </a:schemeClr>
        </a:solidFill>
      </dgm:spPr>
      <dgm:t>
        <a:bodyPr/>
        <a:lstStyle/>
        <a:p>
          <a:r>
            <a:rPr lang="pt-BR" b="1" dirty="0" smtClean="0">
              <a:latin typeface="Trebuchet MS" panose="020B0603020202020204" pitchFamily="34" charset="0"/>
            </a:rPr>
            <a:t>Planejamento de ações</a:t>
          </a:r>
          <a:endParaRPr lang="pt-BR" b="1" dirty="0">
            <a:latin typeface="Trebuchet MS" panose="020B0603020202020204" pitchFamily="34" charset="0"/>
          </a:endParaRPr>
        </a:p>
      </dgm:t>
    </dgm:pt>
    <dgm:pt modelId="{57D0BE8E-8E12-4559-9FE5-D303662B73B8}" type="parTrans" cxnId="{EC5ACB19-CA54-4574-AC65-AA28AB7BCB8D}">
      <dgm:prSet/>
      <dgm:spPr/>
      <dgm:t>
        <a:bodyPr/>
        <a:lstStyle/>
        <a:p>
          <a:endParaRPr lang="pt-BR"/>
        </a:p>
      </dgm:t>
    </dgm:pt>
    <dgm:pt modelId="{F716AFC6-38B1-48D8-91F5-BFF40A376675}" type="sibTrans" cxnId="{EC5ACB19-CA54-4574-AC65-AA28AB7BCB8D}">
      <dgm:prSet/>
      <dgm:spPr/>
      <dgm:t>
        <a:bodyPr/>
        <a:lstStyle/>
        <a:p>
          <a:endParaRPr lang="pt-BR"/>
        </a:p>
      </dgm:t>
    </dgm:pt>
    <dgm:pt modelId="{15110BF6-DEA9-42AD-BE1F-071B4C554F93}" type="pres">
      <dgm:prSet presAssocID="{06B3EFF8-BEBD-4150-990D-F312AC2076EF}" presName="Name0" presStyleCnt="0">
        <dgm:presLayoutVars>
          <dgm:dir/>
          <dgm:resizeHandles val="exact"/>
        </dgm:presLayoutVars>
      </dgm:prSet>
      <dgm:spPr/>
    </dgm:pt>
    <dgm:pt modelId="{BD62C58E-D2F0-4286-8637-2014F21A1D2C}" type="pres">
      <dgm:prSet presAssocID="{63FC568A-BFDE-4F83-8FA4-EB57FDDC9559}" presName="node" presStyleLbl="node1" presStyleIdx="0" presStyleCnt="3">
        <dgm:presLayoutVars>
          <dgm:bulletEnabled val="1"/>
        </dgm:presLayoutVars>
      </dgm:prSet>
      <dgm:spPr/>
      <dgm:t>
        <a:bodyPr/>
        <a:lstStyle/>
        <a:p>
          <a:endParaRPr lang="pt-BR"/>
        </a:p>
      </dgm:t>
    </dgm:pt>
    <dgm:pt modelId="{7E012444-843D-4764-B880-8E1DA1475539}" type="pres">
      <dgm:prSet presAssocID="{3866AE54-105F-4391-9AD2-797E5459BC7A}" presName="sibTrans" presStyleLbl="sibTrans2D1" presStyleIdx="0" presStyleCnt="2"/>
      <dgm:spPr/>
      <dgm:t>
        <a:bodyPr/>
        <a:lstStyle/>
        <a:p>
          <a:endParaRPr lang="pt-BR"/>
        </a:p>
      </dgm:t>
    </dgm:pt>
    <dgm:pt modelId="{4EF07EB3-17BE-49AB-B278-3C3D1093081A}" type="pres">
      <dgm:prSet presAssocID="{3866AE54-105F-4391-9AD2-797E5459BC7A}" presName="connectorText" presStyleLbl="sibTrans2D1" presStyleIdx="0" presStyleCnt="2"/>
      <dgm:spPr/>
      <dgm:t>
        <a:bodyPr/>
        <a:lstStyle/>
        <a:p>
          <a:endParaRPr lang="pt-BR"/>
        </a:p>
      </dgm:t>
    </dgm:pt>
    <dgm:pt modelId="{493BCFF8-B939-4CF7-9610-29D311E5CC21}" type="pres">
      <dgm:prSet presAssocID="{8A55F7E9-78DD-4DEB-A528-09D18FB63AB7}" presName="node" presStyleLbl="node1" presStyleIdx="1" presStyleCnt="3">
        <dgm:presLayoutVars>
          <dgm:bulletEnabled val="1"/>
        </dgm:presLayoutVars>
      </dgm:prSet>
      <dgm:spPr/>
      <dgm:t>
        <a:bodyPr/>
        <a:lstStyle/>
        <a:p>
          <a:endParaRPr lang="pt-BR"/>
        </a:p>
      </dgm:t>
    </dgm:pt>
    <dgm:pt modelId="{2AE05209-6EC9-467E-A460-D941285CBECF}" type="pres">
      <dgm:prSet presAssocID="{12F3723A-3A3B-4737-AFBE-C5D826EAC49E}" presName="sibTrans" presStyleLbl="sibTrans2D1" presStyleIdx="1" presStyleCnt="2"/>
      <dgm:spPr/>
      <dgm:t>
        <a:bodyPr/>
        <a:lstStyle/>
        <a:p>
          <a:endParaRPr lang="pt-BR"/>
        </a:p>
      </dgm:t>
    </dgm:pt>
    <dgm:pt modelId="{C8E3B2A2-7444-4D6D-80FC-D1236BA0DB68}" type="pres">
      <dgm:prSet presAssocID="{12F3723A-3A3B-4737-AFBE-C5D826EAC49E}" presName="connectorText" presStyleLbl="sibTrans2D1" presStyleIdx="1" presStyleCnt="2"/>
      <dgm:spPr/>
      <dgm:t>
        <a:bodyPr/>
        <a:lstStyle/>
        <a:p>
          <a:endParaRPr lang="pt-BR"/>
        </a:p>
      </dgm:t>
    </dgm:pt>
    <dgm:pt modelId="{87CC6ABC-EFA4-4D33-AE39-E768FE08C55A}" type="pres">
      <dgm:prSet presAssocID="{E081D998-2839-4EBF-9875-5D8EE5C61653}" presName="node" presStyleLbl="node1" presStyleIdx="2" presStyleCnt="3">
        <dgm:presLayoutVars>
          <dgm:bulletEnabled val="1"/>
        </dgm:presLayoutVars>
      </dgm:prSet>
      <dgm:spPr/>
      <dgm:t>
        <a:bodyPr/>
        <a:lstStyle/>
        <a:p>
          <a:endParaRPr lang="pt-BR"/>
        </a:p>
      </dgm:t>
    </dgm:pt>
  </dgm:ptLst>
  <dgm:cxnLst>
    <dgm:cxn modelId="{E419BF08-D2A1-40F7-8E66-5FD52A9C956D}" type="presOf" srcId="{06B3EFF8-BEBD-4150-990D-F312AC2076EF}" destId="{15110BF6-DEA9-42AD-BE1F-071B4C554F93}" srcOrd="0" destOrd="0" presId="urn:microsoft.com/office/officeart/2005/8/layout/process1"/>
    <dgm:cxn modelId="{980AE739-34E2-4DCA-A78D-C6FB7231B8FD}" type="presOf" srcId="{12F3723A-3A3B-4737-AFBE-C5D826EAC49E}" destId="{2AE05209-6EC9-467E-A460-D941285CBECF}" srcOrd="0" destOrd="0" presId="urn:microsoft.com/office/officeart/2005/8/layout/process1"/>
    <dgm:cxn modelId="{27AE36AB-3F42-493F-8A74-8DFCF0518442}" type="presOf" srcId="{E081D998-2839-4EBF-9875-5D8EE5C61653}" destId="{87CC6ABC-EFA4-4D33-AE39-E768FE08C55A}" srcOrd="0" destOrd="0" presId="urn:microsoft.com/office/officeart/2005/8/layout/process1"/>
    <dgm:cxn modelId="{89D1BAE0-0776-4EB8-87E2-FB620F76CB1E}" type="presOf" srcId="{63FC568A-BFDE-4F83-8FA4-EB57FDDC9559}" destId="{BD62C58E-D2F0-4286-8637-2014F21A1D2C}" srcOrd="0" destOrd="0" presId="urn:microsoft.com/office/officeart/2005/8/layout/process1"/>
    <dgm:cxn modelId="{A11E57A1-0481-43C5-BAE2-3DC2253D2065}" srcId="{06B3EFF8-BEBD-4150-990D-F312AC2076EF}" destId="{63FC568A-BFDE-4F83-8FA4-EB57FDDC9559}" srcOrd="0" destOrd="0" parTransId="{85CA9AB7-71DF-4916-B305-726159FD72DF}" sibTransId="{3866AE54-105F-4391-9AD2-797E5459BC7A}"/>
    <dgm:cxn modelId="{EC5ACB19-CA54-4574-AC65-AA28AB7BCB8D}" srcId="{06B3EFF8-BEBD-4150-990D-F312AC2076EF}" destId="{E081D998-2839-4EBF-9875-5D8EE5C61653}" srcOrd="2" destOrd="0" parTransId="{57D0BE8E-8E12-4559-9FE5-D303662B73B8}" sibTransId="{F716AFC6-38B1-48D8-91F5-BFF40A376675}"/>
    <dgm:cxn modelId="{D64F93FF-521B-4E66-97DC-668CD1062923}" type="presOf" srcId="{3866AE54-105F-4391-9AD2-797E5459BC7A}" destId="{7E012444-843D-4764-B880-8E1DA1475539}" srcOrd="0" destOrd="0" presId="urn:microsoft.com/office/officeart/2005/8/layout/process1"/>
    <dgm:cxn modelId="{0FBA6A85-BF6B-4311-8B6A-8D290438DF40}" srcId="{06B3EFF8-BEBD-4150-990D-F312AC2076EF}" destId="{8A55F7E9-78DD-4DEB-A528-09D18FB63AB7}" srcOrd="1" destOrd="0" parTransId="{B72BC0B0-26F2-4792-876B-925DC01B9835}" sibTransId="{12F3723A-3A3B-4737-AFBE-C5D826EAC49E}"/>
    <dgm:cxn modelId="{028353D0-C7E7-4692-B18C-42F974343D25}" type="presOf" srcId="{12F3723A-3A3B-4737-AFBE-C5D826EAC49E}" destId="{C8E3B2A2-7444-4D6D-80FC-D1236BA0DB68}" srcOrd="1" destOrd="0" presId="urn:microsoft.com/office/officeart/2005/8/layout/process1"/>
    <dgm:cxn modelId="{25F57AF7-D059-4876-B3E8-81B521FE7457}" type="presOf" srcId="{8A55F7E9-78DD-4DEB-A528-09D18FB63AB7}" destId="{493BCFF8-B939-4CF7-9610-29D311E5CC21}" srcOrd="0" destOrd="0" presId="urn:microsoft.com/office/officeart/2005/8/layout/process1"/>
    <dgm:cxn modelId="{15B42BB2-85D3-4838-8229-7F0C3143A4E0}" type="presOf" srcId="{3866AE54-105F-4391-9AD2-797E5459BC7A}" destId="{4EF07EB3-17BE-49AB-B278-3C3D1093081A}" srcOrd="1" destOrd="0" presId="urn:microsoft.com/office/officeart/2005/8/layout/process1"/>
    <dgm:cxn modelId="{A83EFB83-01D5-42C8-A5EA-15999DDB51BF}" type="presParOf" srcId="{15110BF6-DEA9-42AD-BE1F-071B4C554F93}" destId="{BD62C58E-D2F0-4286-8637-2014F21A1D2C}" srcOrd="0" destOrd="0" presId="urn:microsoft.com/office/officeart/2005/8/layout/process1"/>
    <dgm:cxn modelId="{50B3FEAD-F7E5-444F-91DE-0E135FECF7BB}" type="presParOf" srcId="{15110BF6-DEA9-42AD-BE1F-071B4C554F93}" destId="{7E012444-843D-4764-B880-8E1DA1475539}" srcOrd="1" destOrd="0" presId="urn:microsoft.com/office/officeart/2005/8/layout/process1"/>
    <dgm:cxn modelId="{EC417DE6-4E14-4191-BAE5-506E320214B3}" type="presParOf" srcId="{7E012444-843D-4764-B880-8E1DA1475539}" destId="{4EF07EB3-17BE-49AB-B278-3C3D1093081A}" srcOrd="0" destOrd="0" presId="urn:microsoft.com/office/officeart/2005/8/layout/process1"/>
    <dgm:cxn modelId="{03412AB0-8FF8-489D-A3BA-CAFE177C1ABC}" type="presParOf" srcId="{15110BF6-DEA9-42AD-BE1F-071B4C554F93}" destId="{493BCFF8-B939-4CF7-9610-29D311E5CC21}" srcOrd="2" destOrd="0" presId="urn:microsoft.com/office/officeart/2005/8/layout/process1"/>
    <dgm:cxn modelId="{1319837F-D141-4429-98EF-E21B9B2D8D86}" type="presParOf" srcId="{15110BF6-DEA9-42AD-BE1F-071B4C554F93}" destId="{2AE05209-6EC9-467E-A460-D941285CBECF}" srcOrd="3" destOrd="0" presId="urn:microsoft.com/office/officeart/2005/8/layout/process1"/>
    <dgm:cxn modelId="{1828B0D3-05C6-4E48-A0EA-5952656503F9}" type="presParOf" srcId="{2AE05209-6EC9-467E-A460-D941285CBECF}" destId="{C8E3B2A2-7444-4D6D-80FC-D1236BA0DB68}" srcOrd="0" destOrd="0" presId="urn:microsoft.com/office/officeart/2005/8/layout/process1"/>
    <dgm:cxn modelId="{7ACE9528-6A52-4CE9-9FF3-562E6C894809}" type="presParOf" srcId="{15110BF6-DEA9-42AD-BE1F-071B4C554F93}" destId="{87CC6ABC-EFA4-4D33-AE39-E768FE08C55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2AA75-0942-47E7-82C7-DEF2CB57001A}">
      <dsp:nvSpPr>
        <dsp:cNvPr id="0" name=""/>
        <dsp:cNvSpPr/>
      </dsp:nvSpPr>
      <dsp:spPr>
        <a:xfrm>
          <a:off x="0" y="305730"/>
          <a:ext cx="3537520" cy="1415008"/>
        </a:xfrm>
        <a:prstGeom prst="leftRightRibb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64E6C-FD04-4A84-A818-526B8E7617DB}">
      <dsp:nvSpPr>
        <dsp:cNvPr id="0" name=""/>
        <dsp:cNvSpPr/>
      </dsp:nvSpPr>
      <dsp:spPr>
        <a:xfrm>
          <a:off x="424502" y="512307"/>
          <a:ext cx="1167381" cy="6933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endParaRPr lang="pt-BR" sz="3200" kern="1200" dirty="0"/>
        </a:p>
      </dsp:txBody>
      <dsp:txXfrm>
        <a:off x="424502" y="512307"/>
        <a:ext cx="1167381" cy="693353"/>
      </dsp:txXfrm>
    </dsp:sp>
    <dsp:sp modelId="{CF2E23B2-7379-4555-AB9C-CE62CDA904DD}">
      <dsp:nvSpPr>
        <dsp:cNvPr id="0" name=""/>
        <dsp:cNvSpPr/>
      </dsp:nvSpPr>
      <dsp:spPr>
        <a:xfrm>
          <a:off x="1768760" y="738708"/>
          <a:ext cx="1379632" cy="6933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endParaRPr lang="pt-BR" sz="3200" kern="1200" dirty="0"/>
        </a:p>
      </dsp:txBody>
      <dsp:txXfrm>
        <a:off x="1768760" y="738708"/>
        <a:ext cx="1379632" cy="693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2C58E-D2F0-4286-8637-2014F21A1D2C}">
      <dsp:nvSpPr>
        <dsp:cNvPr id="0" name=""/>
        <dsp:cNvSpPr/>
      </dsp:nvSpPr>
      <dsp:spPr>
        <a:xfrm>
          <a:off x="9242" y="1110439"/>
          <a:ext cx="2762398" cy="165743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b="1" kern="1200" dirty="0" smtClean="0">
              <a:latin typeface="Trebuchet MS" panose="020B0603020202020204" pitchFamily="34" charset="0"/>
            </a:rPr>
            <a:t>Mapeamento dos problemas</a:t>
          </a:r>
          <a:endParaRPr lang="pt-BR" sz="2900" b="1" kern="1200" dirty="0">
            <a:latin typeface="Trebuchet MS" panose="020B0603020202020204" pitchFamily="34" charset="0"/>
          </a:endParaRPr>
        </a:p>
      </dsp:txBody>
      <dsp:txXfrm>
        <a:off x="57787" y="1158984"/>
        <a:ext cx="2665308" cy="1560349"/>
      </dsp:txXfrm>
    </dsp:sp>
    <dsp:sp modelId="{7E012444-843D-4764-B880-8E1DA1475539}">
      <dsp:nvSpPr>
        <dsp:cNvPr id="0" name=""/>
        <dsp:cNvSpPr/>
      </dsp:nvSpPr>
      <dsp:spPr>
        <a:xfrm>
          <a:off x="3047880" y="1596621"/>
          <a:ext cx="585628" cy="68507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047880" y="1733636"/>
        <a:ext cx="409940" cy="411044"/>
      </dsp:txXfrm>
    </dsp:sp>
    <dsp:sp modelId="{493BCFF8-B939-4CF7-9610-29D311E5CC21}">
      <dsp:nvSpPr>
        <dsp:cNvPr id="0" name=""/>
        <dsp:cNvSpPr/>
      </dsp:nvSpPr>
      <dsp:spPr>
        <a:xfrm>
          <a:off x="3876600" y="1110439"/>
          <a:ext cx="2762398" cy="165743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b="1" kern="1200" dirty="0" smtClean="0">
              <a:latin typeface="Trebuchet MS" panose="020B0603020202020204" pitchFamily="34" charset="0"/>
            </a:rPr>
            <a:t>Mapeamento das causas</a:t>
          </a:r>
          <a:endParaRPr lang="pt-BR" sz="2900" b="1" kern="1200" dirty="0">
            <a:latin typeface="Trebuchet MS" panose="020B0603020202020204" pitchFamily="34" charset="0"/>
          </a:endParaRPr>
        </a:p>
      </dsp:txBody>
      <dsp:txXfrm>
        <a:off x="3925145" y="1158984"/>
        <a:ext cx="2665308" cy="1560349"/>
      </dsp:txXfrm>
    </dsp:sp>
    <dsp:sp modelId="{2AE05209-6EC9-467E-A460-D941285CBECF}">
      <dsp:nvSpPr>
        <dsp:cNvPr id="0" name=""/>
        <dsp:cNvSpPr/>
      </dsp:nvSpPr>
      <dsp:spPr>
        <a:xfrm>
          <a:off x="6915239" y="1596621"/>
          <a:ext cx="585628" cy="68507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6915239" y="1733636"/>
        <a:ext cx="409940" cy="411044"/>
      </dsp:txXfrm>
    </dsp:sp>
    <dsp:sp modelId="{87CC6ABC-EFA4-4D33-AE39-E768FE08C55A}">
      <dsp:nvSpPr>
        <dsp:cNvPr id="0" name=""/>
        <dsp:cNvSpPr/>
      </dsp:nvSpPr>
      <dsp:spPr>
        <a:xfrm>
          <a:off x="7743958" y="1110439"/>
          <a:ext cx="2762398" cy="165743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b="1" kern="1200" dirty="0" smtClean="0">
              <a:latin typeface="Trebuchet MS" panose="020B0603020202020204" pitchFamily="34" charset="0"/>
            </a:rPr>
            <a:t>Planejamento de ações</a:t>
          </a:r>
          <a:endParaRPr lang="pt-BR" sz="2900" b="1" kern="1200" dirty="0">
            <a:latin typeface="Trebuchet MS" panose="020B0603020202020204" pitchFamily="34" charset="0"/>
          </a:endParaRPr>
        </a:p>
      </dsp:txBody>
      <dsp:txXfrm>
        <a:off x="7792503" y="1158984"/>
        <a:ext cx="2665308" cy="15603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2C58E-D2F0-4286-8637-2014F21A1D2C}">
      <dsp:nvSpPr>
        <dsp:cNvPr id="0" name=""/>
        <dsp:cNvSpPr/>
      </dsp:nvSpPr>
      <dsp:spPr>
        <a:xfrm>
          <a:off x="0" y="1187537"/>
          <a:ext cx="1600597" cy="1617278"/>
        </a:xfrm>
        <a:prstGeom prst="roundRect">
          <a:avLst>
            <a:gd name="adj" fmla="val 10000"/>
          </a:avLst>
        </a:prstGeom>
        <a:solidFill>
          <a:schemeClr val="bg1"/>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latin typeface="Trebuchet MS" panose="020B0603020202020204" pitchFamily="34" charset="0"/>
            </a:rPr>
            <a:t>Os extintores estão vencidos</a:t>
          </a:r>
          <a:endParaRPr lang="pt-BR" sz="1500" b="1" kern="1200" dirty="0">
            <a:solidFill>
              <a:schemeClr val="tx1"/>
            </a:solidFill>
            <a:latin typeface="Trebuchet MS" panose="020B0603020202020204" pitchFamily="34" charset="0"/>
          </a:endParaRPr>
        </a:p>
      </dsp:txBody>
      <dsp:txXfrm>
        <a:off x="46880" y="1234417"/>
        <a:ext cx="1506837" cy="1523518"/>
      </dsp:txXfrm>
    </dsp:sp>
    <dsp:sp modelId="{7E012444-843D-4764-B880-8E1DA1475539}">
      <dsp:nvSpPr>
        <dsp:cNvPr id="0" name=""/>
        <dsp:cNvSpPr/>
      </dsp:nvSpPr>
      <dsp:spPr>
        <a:xfrm rot="21525755">
          <a:off x="1751109" y="1773716"/>
          <a:ext cx="319239" cy="3969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BR" sz="1200" kern="1200"/>
        </a:p>
      </dsp:txBody>
      <dsp:txXfrm>
        <a:off x="1751120" y="1854140"/>
        <a:ext cx="223467" cy="238168"/>
      </dsp:txXfrm>
    </dsp:sp>
    <dsp:sp modelId="{493BCFF8-B939-4CF7-9610-29D311E5CC21}">
      <dsp:nvSpPr>
        <dsp:cNvPr id="0" name=""/>
        <dsp:cNvSpPr/>
      </dsp:nvSpPr>
      <dsp:spPr>
        <a:xfrm>
          <a:off x="2202795" y="620810"/>
          <a:ext cx="1287536" cy="2662331"/>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latin typeface="Trebuchet MS" panose="020B0603020202020204" pitchFamily="34" charset="0"/>
            </a:rPr>
            <a:t>A escola não comprou os extintores</a:t>
          </a:r>
          <a:endParaRPr lang="pt-BR" sz="1500" b="1" kern="1200" dirty="0">
            <a:latin typeface="Trebuchet MS" panose="020B0603020202020204" pitchFamily="34" charset="0"/>
          </a:endParaRPr>
        </a:p>
      </dsp:txBody>
      <dsp:txXfrm>
        <a:off x="2240506" y="658521"/>
        <a:ext cx="1212114" cy="2586909"/>
      </dsp:txXfrm>
    </dsp:sp>
    <dsp:sp modelId="{2AE05209-6EC9-467E-A460-D941285CBECF}">
      <dsp:nvSpPr>
        <dsp:cNvPr id="0" name=""/>
        <dsp:cNvSpPr/>
      </dsp:nvSpPr>
      <dsp:spPr>
        <a:xfrm rot="21553500">
          <a:off x="3640691" y="1740603"/>
          <a:ext cx="318823" cy="3969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BR" sz="1200" kern="1200"/>
        </a:p>
      </dsp:txBody>
      <dsp:txXfrm>
        <a:off x="3640695" y="1820640"/>
        <a:ext cx="223176" cy="238168"/>
      </dsp:txXfrm>
    </dsp:sp>
    <dsp:sp modelId="{00DCD026-1B51-47A0-9021-52C6B8203D6E}">
      <dsp:nvSpPr>
        <dsp:cNvPr id="0" name=""/>
        <dsp:cNvSpPr/>
      </dsp:nvSpPr>
      <dsp:spPr>
        <a:xfrm>
          <a:off x="4091829" y="761174"/>
          <a:ext cx="1287536" cy="233049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latin typeface="Trebuchet MS" panose="020B0603020202020204" pitchFamily="34" charset="0"/>
            </a:rPr>
            <a:t>A escola não possui verba para comprar os extintores</a:t>
          </a:r>
          <a:endParaRPr lang="pt-BR" sz="1500" b="1" kern="1200" dirty="0">
            <a:latin typeface="Trebuchet MS" panose="020B0603020202020204" pitchFamily="34" charset="0"/>
          </a:endParaRPr>
        </a:p>
      </dsp:txBody>
      <dsp:txXfrm>
        <a:off x="4129540" y="798885"/>
        <a:ext cx="1212114" cy="2255076"/>
      </dsp:txXfrm>
    </dsp:sp>
    <dsp:sp modelId="{A3D83319-D5CF-4D7B-9646-ED998369640B}">
      <dsp:nvSpPr>
        <dsp:cNvPr id="0" name=""/>
        <dsp:cNvSpPr/>
      </dsp:nvSpPr>
      <dsp:spPr>
        <a:xfrm>
          <a:off x="5539426" y="1727949"/>
          <a:ext cx="339326" cy="3969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BR" sz="1200" kern="1200"/>
        </a:p>
      </dsp:txBody>
      <dsp:txXfrm>
        <a:off x="5539426" y="1807339"/>
        <a:ext cx="237528" cy="238168"/>
      </dsp:txXfrm>
    </dsp:sp>
    <dsp:sp modelId="{1D7D3B86-48C1-4404-934B-D55F8FC65BBD}">
      <dsp:nvSpPr>
        <dsp:cNvPr id="0" name=""/>
        <dsp:cNvSpPr/>
      </dsp:nvSpPr>
      <dsp:spPr>
        <a:xfrm>
          <a:off x="6019605" y="650819"/>
          <a:ext cx="1287536" cy="255120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latin typeface="Trebuchet MS" panose="020B0603020202020204" pitchFamily="34" charset="0"/>
            </a:rPr>
            <a:t>Não foram repassados os recursos necessários para a compra dos extintores</a:t>
          </a:r>
          <a:endParaRPr lang="pt-BR" sz="1500" b="1" kern="1200" dirty="0">
            <a:latin typeface="Trebuchet MS" panose="020B0603020202020204" pitchFamily="34" charset="0"/>
          </a:endParaRPr>
        </a:p>
      </dsp:txBody>
      <dsp:txXfrm>
        <a:off x="6057316" y="688530"/>
        <a:ext cx="1212114" cy="2475786"/>
      </dsp:txXfrm>
    </dsp:sp>
    <dsp:sp modelId="{CD09A4F9-FE7D-4567-9EF0-CCC8E4BD2DC0}">
      <dsp:nvSpPr>
        <dsp:cNvPr id="0" name=""/>
        <dsp:cNvSpPr/>
      </dsp:nvSpPr>
      <dsp:spPr>
        <a:xfrm rot="21546899">
          <a:off x="7401875" y="1714989"/>
          <a:ext cx="200884" cy="3969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BR" sz="1200" kern="1200"/>
        </a:p>
      </dsp:txBody>
      <dsp:txXfrm>
        <a:off x="7401879" y="1794844"/>
        <a:ext cx="140619" cy="238168"/>
      </dsp:txXfrm>
    </dsp:sp>
    <dsp:sp modelId="{2765F576-3ABF-47F6-B732-98A99ECB8037}">
      <dsp:nvSpPr>
        <dsp:cNvPr id="0" name=""/>
        <dsp:cNvSpPr/>
      </dsp:nvSpPr>
      <dsp:spPr>
        <a:xfrm>
          <a:off x="7686125" y="905677"/>
          <a:ext cx="1336082" cy="1989252"/>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latin typeface="Trebuchet MS" panose="020B0603020202020204" pitchFamily="34" charset="0"/>
            </a:rPr>
            <a:t>Não foram planejadas as compras de extintores </a:t>
          </a:r>
          <a:endParaRPr lang="pt-BR" sz="1500" b="1" kern="1200" dirty="0">
            <a:latin typeface="Trebuchet MS" panose="020B0603020202020204" pitchFamily="34" charset="0"/>
          </a:endParaRPr>
        </a:p>
      </dsp:txBody>
      <dsp:txXfrm>
        <a:off x="7725258" y="944810"/>
        <a:ext cx="1257816" cy="1910986"/>
      </dsp:txXfrm>
    </dsp:sp>
    <dsp:sp modelId="{CFDFA346-A69A-49D8-8616-88A6D983986E}">
      <dsp:nvSpPr>
        <dsp:cNvPr id="0" name=""/>
        <dsp:cNvSpPr/>
      </dsp:nvSpPr>
      <dsp:spPr>
        <a:xfrm rot="21467008">
          <a:off x="9173635" y="1663890"/>
          <a:ext cx="321521" cy="3969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BR" sz="1200" kern="1200"/>
        </a:p>
      </dsp:txBody>
      <dsp:txXfrm>
        <a:off x="9173671" y="1745145"/>
        <a:ext cx="225065" cy="238168"/>
      </dsp:txXfrm>
    </dsp:sp>
    <dsp:sp modelId="{A0DEDBE2-21F9-414F-A854-12B762055AF2}">
      <dsp:nvSpPr>
        <dsp:cNvPr id="0" name=""/>
        <dsp:cNvSpPr/>
      </dsp:nvSpPr>
      <dsp:spPr>
        <a:xfrm>
          <a:off x="9628399" y="221027"/>
          <a:ext cx="1547249" cy="320002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latin typeface="Trebuchet MS" panose="020B0603020202020204" pitchFamily="34" charset="0"/>
            </a:rPr>
            <a:t>O extintor não está no planejamento de compras  </a:t>
          </a:r>
          <a:r>
            <a:rPr lang="pt-BR" sz="1500" b="1" kern="1200" dirty="0" smtClean="0">
              <a:solidFill>
                <a:schemeClr val="bg1"/>
              </a:solidFill>
              <a:latin typeface="Trebuchet MS" panose="020B0603020202020204" pitchFamily="34" charset="0"/>
            </a:rPr>
            <a:t>organizado</a:t>
          </a:r>
          <a:r>
            <a:rPr lang="pt-BR" sz="1500" b="1" kern="1200" dirty="0" smtClean="0">
              <a:latin typeface="Trebuchet MS" panose="020B0603020202020204" pitchFamily="34" charset="0"/>
            </a:rPr>
            <a:t> pela Secretaria de Educação</a:t>
          </a:r>
          <a:endParaRPr lang="pt-BR" sz="1500" b="1" kern="1200" dirty="0">
            <a:latin typeface="Trebuchet MS" panose="020B0603020202020204" pitchFamily="34" charset="0"/>
          </a:endParaRPr>
        </a:p>
      </dsp:txBody>
      <dsp:txXfrm>
        <a:off x="9673716" y="266344"/>
        <a:ext cx="1456615" cy="31093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254774"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Oficina</a:t>
          </a:r>
          <a:endParaRPr lang="pt-BR" sz="2500" b="1" i="0" kern="1200" dirty="0">
            <a:solidFill>
              <a:schemeClr val="tx1"/>
            </a:solidFill>
            <a:latin typeface="Arial Rounded MT Bold" panose="020F0704030504030204" pitchFamily="34" charset="0"/>
          </a:endParaRPr>
        </a:p>
      </dsp:txBody>
      <dsp:txXfrm>
        <a:off x="254774" y="0"/>
        <a:ext cx="2115666" cy="1269399"/>
      </dsp:txXfrm>
    </dsp:sp>
    <dsp:sp modelId="{BEAEA04B-C1BF-40C8-9F31-1BB2A6B79771}">
      <dsp:nvSpPr>
        <dsp:cNvPr id="0" name=""/>
        <dsp:cNvSpPr/>
      </dsp:nvSpPr>
      <dsp:spPr>
        <a:xfrm>
          <a:off x="2071179"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Peça</a:t>
          </a:r>
        </a:p>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Teatral</a:t>
          </a:r>
          <a:endParaRPr lang="pt-BR" sz="2500" b="1" i="0" kern="1200" dirty="0">
            <a:solidFill>
              <a:schemeClr val="tx1"/>
            </a:solidFill>
            <a:latin typeface="Arial Rounded MT Bold" panose="020F0704030504030204" pitchFamily="34" charset="0"/>
          </a:endParaRPr>
        </a:p>
      </dsp:txBody>
      <dsp:txXfrm>
        <a:off x="2071179" y="0"/>
        <a:ext cx="2115666" cy="1269399"/>
      </dsp:txXfrm>
    </dsp:sp>
    <dsp:sp modelId="{9D4CCB89-C824-40EB-9DC5-7C671C9D6F56}">
      <dsp:nvSpPr>
        <dsp:cNvPr id="0" name=""/>
        <dsp:cNvSpPr/>
      </dsp:nvSpPr>
      <dsp:spPr>
        <a:xfrm>
          <a:off x="3707055"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Auditoria Cívica 1</a:t>
          </a:r>
          <a:endParaRPr lang="pt-BR" sz="2500" b="1" i="0" kern="1200" dirty="0">
            <a:solidFill>
              <a:schemeClr val="tx1"/>
            </a:solidFill>
            <a:latin typeface="Arial Rounded MT Bold" panose="020F0704030504030204" pitchFamily="34" charset="0"/>
          </a:endParaRPr>
        </a:p>
      </dsp:txBody>
      <dsp:txXfrm>
        <a:off x="3707055" y="25844"/>
        <a:ext cx="2115666" cy="1269399"/>
      </dsp:txXfrm>
    </dsp:sp>
    <dsp:sp modelId="{73DB1240-36F1-4FAD-B000-C5C2A24A2F25}">
      <dsp:nvSpPr>
        <dsp:cNvPr id="0" name=""/>
        <dsp:cNvSpPr/>
      </dsp:nvSpPr>
      <dsp:spPr>
        <a:xfrm>
          <a:off x="5576267" y="32382"/>
          <a:ext cx="1662004"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Auditoria Cívica 2</a:t>
          </a:r>
          <a:endParaRPr lang="pt-BR" sz="2500" b="1" i="0" kern="1200" dirty="0">
            <a:solidFill>
              <a:schemeClr val="tx1"/>
            </a:solidFill>
            <a:latin typeface="Arial Rounded MT Bold" panose="020F0704030504030204" pitchFamily="34" charset="0"/>
          </a:endParaRPr>
        </a:p>
      </dsp:txBody>
      <dsp:txXfrm>
        <a:off x="5576267" y="32382"/>
        <a:ext cx="1662004" cy="1269399"/>
      </dsp:txXfrm>
    </dsp:sp>
    <dsp:sp modelId="{C2930A10-8755-44D2-81BA-BD9C26112D5A}">
      <dsp:nvSpPr>
        <dsp:cNvPr id="0" name=""/>
        <dsp:cNvSpPr/>
      </dsp:nvSpPr>
      <dsp:spPr>
        <a:xfrm>
          <a:off x="7221579" y="0"/>
          <a:ext cx="1509189"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Desafio Teoria</a:t>
          </a:r>
        </a:p>
      </dsp:txBody>
      <dsp:txXfrm>
        <a:off x="7221579" y="0"/>
        <a:ext cx="1509189" cy="1269399"/>
      </dsp:txXfrm>
    </dsp:sp>
    <dsp:sp modelId="{B3A419C9-8CE1-413B-8DE5-20734727DAE8}">
      <dsp:nvSpPr>
        <dsp:cNvPr id="0" name=""/>
        <dsp:cNvSpPr/>
      </dsp:nvSpPr>
      <dsp:spPr>
        <a:xfrm>
          <a:off x="10171734" y="58210"/>
          <a:ext cx="1715466" cy="10469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Tarefa Especial</a:t>
          </a:r>
          <a:endParaRPr lang="pt-BR" sz="2500" b="1" i="0" kern="1200" dirty="0">
            <a:solidFill>
              <a:schemeClr val="tx1"/>
            </a:solidFill>
            <a:latin typeface="Arial Rounded MT Bold" panose="020F0704030504030204" pitchFamily="34" charset="0"/>
          </a:endParaRPr>
        </a:p>
      </dsp:txBody>
      <dsp:txXfrm>
        <a:off x="10171734" y="58210"/>
        <a:ext cx="1715466" cy="1046988"/>
      </dsp:txXfrm>
    </dsp:sp>
    <dsp:sp modelId="{27028626-677A-4686-AD62-B012973575F0}">
      <dsp:nvSpPr>
        <dsp:cNvPr id="0" name=""/>
        <dsp:cNvSpPr/>
      </dsp:nvSpPr>
      <dsp:spPr>
        <a:xfrm>
          <a:off x="8802183" y="80589"/>
          <a:ext cx="1404379" cy="1122416"/>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Desafio Prática</a:t>
          </a:r>
        </a:p>
      </dsp:txBody>
      <dsp:txXfrm>
        <a:off x="8802183" y="80589"/>
        <a:ext cx="1404379" cy="11224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254774"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Oficina</a:t>
          </a:r>
          <a:endParaRPr lang="pt-BR" sz="2500" b="1" i="0" kern="1200" dirty="0">
            <a:solidFill>
              <a:schemeClr val="tx1"/>
            </a:solidFill>
            <a:latin typeface="Arial Rounded MT Bold" panose="020F0704030504030204" pitchFamily="34" charset="0"/>
          </a:endParaRPr>
        </a:p>
      </dsp:txBody>
      <dsp:txXfrm>
        <a:off x="254774" y="0"/>
        <a:ext cx="2115666" cy="1269399"/>
      </dsp:txXfrm>
    </dsp:sp>
    <dsp:sp modelId="{BEAEA04B-C1BF-40C8-9F31-1BB2A6B79771}">
      <dsp:nvSpPr>
        <dsp:cNvPr id="0" name=""/>
        <dsp:cNvSpPr/>
      </dsp:nvSpPr>
      <dsp:spPr>
        <a:xfrm>
          <a:off x="2071179"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Peça</a:t>
          </a:r>
        </a:p>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Teatral</a:t>
          </a:r>
          <a:endParaRPr lang="pt-BR" sz="2500" b="1" i="0" kern="1200" dirty="0">
            <a:solidFill>
              <a:schemeClr val="tx1"/>
            </a:solidFill>
            <a:latin typeface="Arial Rounded MT Bold" panose="020F0704030504030204" pitchFamily="34" charset="0"/>
          </a:endParaRPr>
        </a:p>
      </dsp:txBody>
      <dsp:txXfrm>
        <a:off x="2071179" y="0"/>
        <a:ext cx="2115666" cy="1269399"/>
      </dsp:txXfrm>
    </dsp:sp>
    <dsp:sp modelId="{9D4CCB89-C824-40EB-9DC5-7C671C9D6F56}">
      <dsp:nvSpPr>
        <dsp:cNvPr id="0" name=""/>
        <dsp:cNvSpPr/>
      </dsp:nvSpPr>
      <dsp:spPr>
        <a:xfrm>
          <a:off x="3707055"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Auditoria Cívica 1</a:t>
          </a:r>
          <a:endParaRPr lang="pt-BR" sz="2500" b="1" i="0" kern="1200" dirty="0">
            <a:solidFill>
              <a:schemeClr val="tx1"/>
            </a:solidFill>
            <a:latin typeface="Arial Rounded MT Bold" panose="020F0704030504030204" pitchFamily="34" charset="0"/>
          </a:endParaRPr>
        </a:p>
      </dsp:txBody>
      <dsp:txXfrm>
        <a:off x="3707055" y="25844"/>
        <a:ext cx="2115666" cy="1269399"/>
      </dsp:txXfrm>
    </dsp:sp>
    <dsp:sp modelId="{73DB1240-36F1-4FAD-B000-C5C2A24A2F25}">
      <dsp:nvSpPr>
        <dsp:cNvPr id="0" name=""/>
        <dsp:cNvSpPr/>
      </dsp:nvSpPr>
      <dsp:spPr>
        <a:xfrm>
          <a:off x="5576267" y="32382"/>
          <a:ext cx="1662004"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Auditoria Cívica 2</a:t>
          </a:r>
          <a:endParaRPr lang="pt-BR" sz="2500" b="1" i="0" kern="1200" dirty="0">
            <a:solidFill>
              <a:schemeClr val="tx1"/>
            </a:solidFill>
            <a:latin typeface="Arial Rounded MT Bold" panose="020F0704030504030204" pitchFamily="34" charset="0"/>
          </a:endParaRPr>
        </a:p>
      </dsp:txBody>
      <dsp:txXfrm>
        <a:off x="5576267" y="32382"/>
        <a:ext cx="1662004" cy="1269399"/>
      </dsp:txXfrm>
    </dsp:sp>
    <dsp:sp modelId="{C2930A10-8755-44D2-81BA-BD9C26112D5A}">
      <dsp:nvSpPr>
        <dsp:cNvPr id="0" name=""/>
        <dsp:cNvSpPr/>
      </dsp:nvSpPr>
      <dsp:spPr>
        <a:xfrm>
          <a:off x="7221579" y="0"/>
          <a:ext cx="1509189"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Desafio Teoria</a:t>
          </a:r>
        </a:p>
      </dsp:txBody>
      <dsp:txXfrm>
        <a:off x="7221579" y="0"/>
        <a:ext cx="1509189" cy="1269399"/>
      </dsp:txXfrm>
    </dsp:sp>
    <dsp:sp modelId="{B3A419C9-8CE1-413B-8DE5-20734727DAE8}">
      <dsp:nvSpPr>
        <dsp:cNvPr id="0" name=""/>
        <dsp:cNvSpPr/>
      </dsp:nvSpPr>
      <dsp:spPr>
        <a:xfrm>
          <a:off x="10013444" y="58210"/>
          <a:ext cx="1715466" cy="1046988"/>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Tarefa Especial</a:t>
          </a:r>
          <a:endParaRPr lang="pt-BR" sz="2500" b="1" i="0" kern="1200" dirty="0">
            <a:solidFill>
              <a:schemeClr val="tx1"/>
            </a:solidFill>
            <a:latin typeface="Arial Rounded MT Bold" panose="020F0704030504030204" pitchFamily="34" charset="0"/>
          </a:endParaRPr>
        </a:p>
      </dsp:txBody>
      <dsp:txXfrm>
        <a:off x="10013444" y="58210"/>
        <a:ext cx="1715466" cy="1046988"/>
      </dsp:txXfrm>
    </dsp:sp>
    <dsp:sp modelId="{27028626-677A-4686-AD62-B012973575F0}">
      <dsp:nvSpPr>
        <dsp:cNvPr id="0" name=""/>
        <dsp:cNvSpPr/>
      </dsp:nvSpPr>
      <dsp:spPr>
        <a:xfrm>
          <a:off x="8300325" y="80589"/>
          <a:ext cx="1912054" cy="112241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Desafio Prática</a:t>
          </a:r>
        </a:p>
      </dsp:txBody>
      <dsp:txXfrm>
        <a:off x="8300325" y="80589"/>
        <a:ext cx="1912054" cy="1122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353757" y="21076"/>
          <a:ext cx="2028601" cy="121716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Oficina</a:t>
          </a:r>
          <a:endParaRPr lang="pt-BR" sz="2100" b="1" i="0" kern="1200" dirty="0">
            <a:solidFill>
              <a:schemeClr val="tx1"/>
            </a:solidFill>
            <a:latin typeface="Arial Rounded MT Bold" panose="020F0704030504030204" pitchFamily="34" charset="0"/>
          </a:endParaRPr>
        </a:p>
      </dsp:txBody>
      <dsp:txXfrm>
        <a:off x="353757" y="21076"/>
        <a:ext cx="2028601" cy="1217161"/>
      </dsp:txXfrm>
    </dsp:sp>
    <dsp:sp modelId="{BEAEA04B-C1BF-40C8-9F31-1BB2A6B79771}">
      <dsp:nvSpPr>
        <dsp:cNvPr id="0" name=""/>
        <dsp:cNvSpPr/>
      </dsp:nvSpPr>
      <dsp:spPr>
        <a:xfrm>
          <a:off x="2049912" y="0"/>
          <a:ext cx="1895870" cy="114375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Peça</a:t>
          </a:r>
        </a:p>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Teatral</a:t>
          </a:r>
          <a:endParaRPr lang="pt-BR" sz="2100" b="1" i="0" kern="1200" dirty="0">
            <a:solidFill>
              <a:schemeClr val="tx1"/>
            </a:solidFill>
            <a:latin typeface="Arial Rounded MT Bold" panose="020F0704030504030204" pitchFamily="34" charset="0"/>
          </a:endParaRPr>
        </a:p>
      </dsp:txBody>
      <dsp:txXfrm>
        <a:off x="2049912" y="0"/>
        <a:ext cx="1895870" cy="1143754"/>
      </dsp:txXfrm>
    </dsp:sp>
    <dsp:sp modelId="{9D4CCB89-C824-40EB-9DC5-7C671C9D6F56}">
      <dsp:nvSpPr>
        <dsp:cNvPr id="0" name=""/>
        <dsp:cNvSpPr/>
      </dsp:nvSpPr>
      <dsp:spPr>
        <a:xfrm>
          <a:off x="3485513" y="305216"/>
          <a:ext cx="1556749" cy="74099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Auditoria Cívica 1</a:t>
          </a:r>
          <a:endParaRPr lang="pt-BR" sz="2100" b="1" i="0" kern="1200" dirty="0">
            <a:solidFill>
              <a:schemeClr val="tx1"/>
            </a:solidFill>
            <a:latin typeface="Arial Rounded MT Bold" panose="020F0704030504030204" pitchFamily="34" charset="0"/>
          </a:endParaRPr>
        </a:p>
      </dsp:txBody>
      <dsp:txXfrm>
        <a:off x="3485513" y="305216"/>
        <a:ext cx="1556749" cy="740995"/>
      </dsp:txXfrm>
    </dsp:sp>
    <dsp:sp modelId="{C2930A10-8755-44D2-81BA-BD9C26112D5A}">
      <dsp:nvSpPr>
        <dsp:cNvPr id="0" name=""/>
        <dsp:cNvSpPr/>
      </dsp:nvSpPr>
      <dsp:spPr>
        <a:xfrm>
          <a:off x="6612136" y="0"/>
          <a:ext cx="2028601" cy="121716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Desafio Teoria</a:t>
          </a:r>
        </a:p>
      </dsp:txBody>
      <dsp:txXfrm>
        <a:off x="6612136" y="0"/>
        <a:ext cx="2028601" cy="1217161"/>
      </dsp:txXfrm>
    </dsp:sp>
    <dsp:sp modelId="{B3A419C9-8CE1-413B-8DE5-20734727DAE8}">
      <dsp:nvSpPr>
        <dsp:cNvPr id="0" name=""/>
        <dsp:cNvSpPr/>
      </dsp:nvSpPr>
      <dsp:spPr>
        <a:xfrm>
          <a:off x="9706586" y="55351"/>
          <a:ext cx="2035418" cy="113807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Tarefa Especial</a:t>
          </a:r>
          <a:endParaRPr lang="pt-BR" sz="2100" b="1" i="0" kern="1200" dirty="0">
            <a:solidFill>
              <a:schemeClr val="tx1"/>
            </a:solidFill>
            <a:latin typeface="Arial Rounded MT Bold" panose="020F0704030504030204" pitchFamily="34" charset="0"/>
          </a:endParaRPr>
        </a:p>
      </dsp:txBody>
      <dsp:txXfrm>
        <a:off x="9706586" y="55351"/>
        <a:ext cx="2035418" cy="1138070"/>
      </dsp:txXfrm>
    </dsp:sp>
    <dsp:sp modelId="{27028626-677A-4686-AD62-B012973575F0}">
      <dsp:nvSpPr>
        <dsp:cNvPr id="0" name=""/>
        <dsp:cNvSpPr/>
      </dsp:nvSpPr>
      <dsp:spPr>
        <a:xfrm>
          <a:off x="8283065" y="77767"/>
          <a:ext cx="1833369" cy="107622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Desafio Prática</a:t>
          </a:r>
        </a:p>
      </dsp:txBody>
      <dsp:txXfrm>
        <a:off x="8283065" y="77767"/>
        <a:ext cx="1833369" cy="1076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313516" y="0"/>
          <a:ext cx="2115666" cy="126939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Oficina</a:t>
          </a:r>
          <a:endParaRPr lang="pt-BR" sz="2600" b="1" i="0" kern="1200" dirty="0">
            <a:solidFill>
              <a:schemeClr val="tx1"/>
            </a:solidFill>
            <a:latin typeface="Arial Rounded MT Bold" panose="020F0704030504030204" pitchFamily="34" charset="0"/>
          </a:endParaRPr>
        </a:p>
      </dsp:txBody>
      <dsp:txXfrm>
        <a:off x="313516" y="0"/>
        <a:ext cx="2115666" cy="1269399"/>
      </dsp:txXfrm>
    </dsp:sp>
    <dsp:sp modelId="{BEAEA04B-C1BF-40C8-9F31-1BB2A6B79771}">
      <dsp:nvSpPr>
        <dsp:cNvPr id="0" name=""/>
        <dsp:cNvSpPr/>
      </dsp:nvSpPr>
      <dsp:spPr>
        <a:xfrm>
          <a:off x="2129921" y="0"/>
          <a:ext cx="1355613"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Peça</a:t>
          </a:r>
        </a:p>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Teatral</a:t>
          </a:r>
          <a:endParaRPr lang="pt-BR" sz="2600" b="1" i="0" kern="1200" dirty="0">
            <a:solidFill>
              <a:schemeClr val="tx1"/>
            </a:solidFill>
            <a:latin typeface="Arial Rounded MT Bold" panose="020F0704030504030204" pitchFamily="34" charset="0"/>
          </a:endParaRPr>
        </a:p>
      </dsp:txBody>
      <dsp:txXfrm>
        <a:off x="2129921" y="0"/>
        <a:ext cx="1355613" cy="1269399"/>
      </dsp:txXfrm>
    </dsp:sp>
    <dsp:sp modelId="{9D4CCB89-C824-40EB-9DC5-7C671C9D6F56}">
      <dsp:nvSpPr>
        <dsp:cNvPr id="0" name=""/>
        <dsp:cNvSpPr/>
      </dsp:nvSpPr>
      <dsp:spPr>
        <a:xfrm>
          <a:off x="3239926"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Auditoria Cívica 1</a:t>
          </a:r>
          <a:endParaRPr lang="pt-BR" sz="2600" b="1" i="0" kern="1200" dirty="0">
            <a:solidFill>
              <a:schemeClr val="tx1"/>
            </a:solidFill>
            <a:latin typeface="Arial Rounded MT Bold" panose="020F0704030504030204" pitchFamily="34" charset="0"/>
          </a:endParaRPr>
        </a:p>
      </dsp:txBody>
      <dsp:txXfrm>
        <a:off x="3239926" y="25844"/>
        <a:ext cx="2115666" cy="1269399"/>
      </dsp:txXfrm>
    </dsp:sp>
    <dsp:sp modelId="{73DB1240-36F1-4FAD-B000-C5C2A24A2F25}">
      <dsp:nvSpPr>
        <dsp:cNvPr id="0" name=""/>
        <dsp:cNvSpPr/>
      </dsp:nvSpPr>
      <dsp:spPr>
        <a:xfrm>
          <a:off x="5345226" y="25844"/>
          <a:ext cx="1698097"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Auditoria Cívica 2</a:t>
          </a:r>
          <a:endParaRPr lang="pt-BR" sz="2600" b="1" i="0" kern="1200" dirty="0">
            <a:solidFill>
              <a:schemeClr val="tx1"/>
            </a:solidFill>
            <a:latin typeface="Arial Rounded MT Bold" panose="020F0704030504030204" pitchFamily="34" charset="0"/>
          </a:endParaRPr>
        </a:p>
      </dsp:txBody>
      <dsp:txXfrm>
        <a:off x="5345226" y="25844"/>
        <a:ext cx="1698097" cy="1269399"/>
      </dsp:txXfrm>
    </dsp:sp>
    <dsp:sp modelId="{C2930A10-8755-44D2-81BA-BD9C26112D5A}">
      <dsp:nvSpPr>
        <dsp:cNvPr id="0" name=""/>
        <dsp:cNvSpPr/>
      </dsp:nvSpPr>
      <dsp:spPr>
        <a:xfrm>
          <a:off x="6532940" y="57935"/>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   Desafio     Teoria</a:t>
          </a:r>
        </a:p>
      </dsp:txBody>
      <dsp:txXfrm>
        <a:off x="6532940" y="57935"/>
        <a:ext cx="2115666" cy="1269399"/>
      </dsp:txXfrm>
    </dsp:sp>
    <dsp:sp modelId="{B3A419C9-8CE1-413B-8DE5-20734727DAE8}">
      <dsp:nvSpPr>
        <dsp:cNvPr id="0" name=""/>
        <dsp:cNvSpPr/>
      </dsp:nvSpPr>
      <dsp:spPr>
        <a:xfrm>
          <a:off x="10013444" y="58210"/>
          <a:ext cx="1715466" cy="10469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Tarefa Especial</a:t>
          </a:r>
          <a:endParaRPr lang="pt-BR" sz="2600" b="1" i="0" kern="1200" dirty="0">
            <a:solidFill>
              <a:schemeClr val="tx1"/>
            </a:solidFill>
            <a:latin typeface="Arial Rounded MT Bold" panose="020F0704030504030204" pitchFamily="34" charset="0"/>
          </a:endParaRPr>
        </a:p>
      </dsp:txBody>
      <dsp:txXfrm>
        <a:off x="10013444" y="58210"/>
        <a:ext cx="1715466" cy="1046988"/>
      </dsp:txXfrm>
    </dsp:sp>
    <dsp:sp modelId="{27028626-677A-4686-AD62-B012973575F0}">
      <dsp:nvSpPr>
        <dsp:cNvPr id="0" name=""/>
        <dsp:cNvSpPr/>
      </dsp:nvSpPr>
      <dsp:spPr>
        <a:xfrm>
          <a:off x="8548345" y="80589"/>
          <a:ext cx="1912054" cy="112241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b="1" i="0" kern="1200" dirty="0" smtClean="0">
              <a:solidFill>
                <a:schemeClr val="tx1"/>
              </a:solidFill>
              <a:latin typeface="Arial Rounded MT Bold" panose="020F0704030504030204" pitchFamily="34" charset="0"/>
            </a:rPr>
            <a:t>Desafio Prática</a:t>
          </a:r>
        </a:p>
      </dsp:txBody>
      <dsp:txXfrm>
        <a:off x="8548345" y="80589"/>
        <a:ext cx="1912054" cy="1122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43810"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Oficina</a:t>
          </a:r>
          <a:endParaRPr lang="pt-BR" sz="2800" b="1" i="0" kern="1200" dirty="0">
            <a:solidFill>
              <a:schemeClr val="tx1"/>
            </a:solidFill>
            <a:latin typeface="Arial Rounded MT Bold" panose="020F0704030504030204" pitchFamily="34" charset="0"/>
          </a:endParaRPr>
        </a:p>
      </dsp:txBody>
      <dsp:txXfrm>
        <a:off x="43810" y="0"/>
        <a:ext cx="2115666" cy="1269399"/>
      </dsp:txXfrm>
    </dsp:sp>
    <dsp:sp modelId="{BEAEA04B-C1BF-40C8-9F31-1BB2A6B79771}">
      <dsp:nvSpPr>
        <dsp:cNvPr id="0" name=""/>
        <dsp:cNvSpPr/>
      </dsp:nvSpPr>
      <dsp:spPr>
        <a:xfrm>
          <a:off x="2043094" y="25844"/>
          <a:ext cx="1679627" cy="126939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Peça</a:t>
          </a:r>
        </a:p>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Teatral</a:t>
          </a:r>
          <a:endParaRPr lang="pt-BR" sz="2800" b="1" i="0" kern="1200" dirty="0">
            <a:solidFill>
              <a:schemeClr val="tx1"/>
            </a:solidFill>
            <a:latin typeface="Arial Rounded MT Bold" panose="020F0704030504030204" pitchFamily="34" charset="0"/>
          </a:endParaRPr>
        </a:p>
      </dsp:txBody>
      <dsp:txXfrm>
        <a:off x="2043094" y="25844"/>
        <a:ext cx="1679627" cy="1269399"/>
      </dsp:txXfrm>
    </dsp:sp>
    <dsp:sp modelId="{9D4CCB89-C824-40EB-9DC5-7C671C9D6F56}">
      <dsp:nvSpPr>
        <dsp:cNvPr id="0" name=""/>
        <dsp:cNvSpPr/>
      </dsp:nvSpPr>
      <dsp:spPr>
        <a:xfrm>
          <a:off x="3606000" y="25844"/>
          <a:ext cx="1913493"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Auditoria Cívica 1</a:t>
          </a:r>
          <a:endParaRPr lang="pt-BR" sz="2800" b="1" i="0" kern="1200" dirty="0">
            <a:solidFill>
              <a:schemeClr val="tx1"/>
            </a:solidFill>
            <a:latin typeface="Arial Rounded MT Bold" panose="020F0704030504030204" pitchFamily="34" charset="0"/>
          </a:endParaRPr>
        </a:p>
      </dsp:txBody>
      <dsp:txXfrm>
        <a:off x="3606000" y="25844"/>
        <a:ext cx="1913493" cy="1269399"/>
      </dsp:txXfrm>
    </dsp:sp>
    <dsp:sp modelId="{73DB1240-36F1-4FAD-B000-C5C2A24A2F25}">
      <dsp:nvSpPr>
        <dsp:cNvPr id="0" name=""/>
        <dsp:cNvSpPr/>
      </dsp:nvSpPr>
      <dsp:spPr>
        <a:xfrm>
          <a:off x="5197362"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Auditoria Cívica 1</a:t>
          </a:r>
          <a:endParaRPr lang="pt-BR" sz="2800" b="1" i="0" kern="1200" dirty="0">
            <a:solidFill>
              <a:schemeClr val="tx1"/>
            </a:solidFill>
            <a:latin typeface="Arial Rounded MT Bold" panose="020F0704030504030204" pitchFamily="34" charset="0"/>
          </a:endParaRPr>
        </a:p>
      </dsp:txBody>
      <dsp:txXfrm>
        <a:off x="5197362" y="25844"/>
        <a:ext cx="2115666" cy="1269399"/>
      </dsp:txXfrm>
    </dsp:sp>
    <dsp:sp modelId="{C2930A10-8755-44D2-81BA-BD9C26112D5A}">
      <dsp:nvSpPr>
        <dsp:cNvPr id="0" name=""/>
        <dsp:cNvSpPr/>
      </dsp:nvSpPr>
      <dsp:spPr>
        <a:xfrm>
          <a:off x="6802645" y="57935"/>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Desafio Teoria</a:t>
          </a:r>
        </a:p>
      </dsp:txBody>
      <dsp:txXfrm>
        <a:off x="6802645" y="57935"/>
        <a:ext cx="2115666" cy="1269399"/>
      </dsp:txXfrm>
    </dsp:sp>
    <dsp:sp modelId="{B3A419C9-8CE1-413B-8DE5-20734727DAE8}">
      <dsp:nvSpPr>
        <dsp:cNvPr id="0" name=""/>
        <dsp:cNvSpPr/>
      </dsp:nvSpPr>
      <dsp:spPr>
        <a:xfrm>
          <a:off x="10013444" y="58210"/>
          <a:ext cx="1715466" cy="10469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Tarefa Especial</a:t>
          </a:r>
          <a:endParaRPr lang="pt-BR" sz="2800" b="1" i="0" kern="1200" dirty="0">
            <a:solidFill>
              <a:schemeClr val="tx1"/>
            </a:solidFill>
            <a:latin typeface="Arial Rounded MT Bold" panose="020F0704030504030204" pitchFamily="34" charset="0"/>
          </a:endParaRPr>
        </a:p>
      </dsp:txBody>
      <dsp:txXfrm>
        <a:off x="10013444" y="58210"/>
        <a:ext cx="1715466" cy="1046988"/>
      </dsp:txXfrm>
    </dsp:sp>
    <dsp:sp modelId="{27028626-677A-4686-AD62-B012973575F0}">
      <dsp:nvSpPr>
        <dsp:cNvPr id="0" name=""/>
        <dsp:cNvSpPr/>
      </dsp:nvSpPr>
      <dsp:spPr>
        <a:xfrm>
          <a:off x="8548345" y="80589"/>
          <a:ext cx="1912054" cy="112241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Desafio Prática</a:t>
          </a:r>
        </a:p>
      </dsp:txBody>
      <dsp:txXfrm>
        <a:off x="8548345" y="80589"/>
        <a:ext cx="1912054" cy="11224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0"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Oficina</a:t>
          </a:r>
          <a:endParaRPr lang="pt-BR" sz="2800" b="1" i="0" kern="1200" dirty="0">
            <a:solidFill>
              <a:schemeClr val="tx1"/>
            </a:solidFill>
            <a:latin typeface="Arial Rounded MT Bold" panose="020F0704030504030204" pitchFamily="34" charset="0"/>
          </a:endParaRPr>
        </a:p>
      </dsp:txBody>
      <dsp:txXfrm>
        <a:off x="0" y="0"/>
        <a:ext cx="2115666" cy="1269399"/>
      </dsp:txXfrm>
    </dsp:sp>
    <dsp:sp modelId="{BEAEA04B-C1BF-40C8-9F31-1BB2A6B79771}">
      <dsp:nvSpPr>
        <dsp:cNvPr id="0" name=""/>
        <dsp:cNvSpPr/>
      </dsp:nvSpPr>
      <dsp:spPr>
        <a:xfrm>
          <a:off x="1541110"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Peça</a:t>
          </a:r>
        </a:p>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Teatral</a:t>
          </a:r>
          <a:endParaRPr lang="pt-BR" sz="2800" b="1" i="0" kern="1200" dirty="0">
            <a:solidFill>
              <a:schemeClr val="tx1"/>
            </a:solidFill>
            <a:latin typeface="Arial Rounded MT Bold" panose="020F0704030504030204" pitchFamily="34" charset="0"/>
          </a:endParaRPr>
        </a:p>
      </dsp:txBody>
      <dsp:txXfrm>
        <a:off x="1541110" y="0"/>
        <a:ext cx="2115666" cy="1269399"/>
      </dsp:txXfrm>
    </dsp:sp>
    <dsp:sp modelId="{9D4CCB89-C824-40EB-9DC5-7C671C9D6F56}">
      <dsp:nvSpPr>
        <dsp:cNvPr id="0" name=""/>
        <dsp:cNvSpPr/>
      </dsp:nvSpPr>
      <dsp:spPr>
        <a:xfrm>
          <a:off x="3411168" y="25844"/>
          <a:ext cx="2115666" cy="126939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Auditoria Cívica 1</a:t>
          </a:r>
          <a:endParaRPr lang="pt-BR" sz="2800" b="1" i="0" kern="1200" dirty="0">
            <a:solidFill>
              <a:schemeClr val="tx1"/>
            </a:solidFill>
            <a:latin typeface="Arial Rounded MT Bold" panose="020F0704030504030204" pitchFamily="34" charset="0"/>
          </a:endParaRPr>
        </a:p>
      </dsp:txBody>
      <dsp:txXfrm>
        <a:off x="3411168" y="25844"/>
        <a:ext cx="2115666" cy="1269399"/>
      </dsp:txXfrm>
    </dsp:sp>
    <dsp:sp modelId="{73DB1240-36F1-4FAD-B000-C5C2A24A2F25}">
      <dsp:nvSpPr>
        <dsp:cNvPr id="0" name=""/>
        <dsp:cNvSpPr/>
      </dsp:nvSpPr>
      <dsp:spPr>
        <a:xfrm>
          <a:off x="5516468"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Auditoria Cívica 1</a:t>
          </a:r>
          <a:endParaRPr lang="pt-BR" sz="2800" b="1" i="0" kern="1200" dirty="0">
            <a:solidFill>
              <a:schemeClr val="tx1"/>
            </a:solidFill>
            <a:latin typeface="Arial Rounded MT Bold" panose="020F0704030504030204" pitchFamily="34" charset="0"/>
          </a:endParaRPr>
        </a:p>
      </dsp:txBody>
      <dsp:txXfrm>
        <a:off x="5516468" y="25844"/>
        <a:ext cx="2115666" cy="1269399"/>
      </dsp:txXfrm>
    </dsp:sp>
    <dsp:sp modelId="{C2930A10-8755-44D2-81BA-BD9C26112D5A}">
      <dsp:nvSpPr>
        <dsp:cNvPr id="0" name=""/>
        <dsp:cNvSpPr/>
      </dsp:nvSpPr>
      <dsp:spPr>
        <a:xfrm>
          <a:off x="7121751" y="57935"/>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Desafio Teoria</a:t>
          </a:r>
        </a:p>
      </dsp:txBody>
      <dsp:txXfrm>
        <a:off x="7121751" y="57935"/>
        <a:ext cx="2115666" cy="1269399"/>
      </dsp:txXfrm>
    </dsp:sp>
    <dsp:sp modelId="{B3A419C9-8CE1-413B-8DE5-20734727DAE8}">
      <dsp:nvSpPr>
        <dsp:cNvPr id="0" name=""/>
        <dsp:cNvSpPr/>
      </dsp:nvSpPr>
      <dsp:spPr>
        <a:xfrm>
          <a:off x="10013444" y="58210"/>
          <a:ext cx="1715466" cy="10469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Tarefa Especial</a:t>
          </a:r>
          <a:endParaRPr lang="pt-BR" sz="2800" b="1" i="0" kern="1200" dirty="0">
            <a:solidFill>
              <a:schemeClr val="tx1"/>
            </a:solidFill>
            <a:latin typeface="Arial Rounded MT Bold" panose="020F0704030504030204" pitchFamily="34" charset="0"/>
          </a:endParaRPr>
        </a:p>
      </dsp:txBody>
      <dsp:txXfrm>
        <a:off x="10013444" y="58210"/>
        <a:ext cx="1715466" cy="1046988"/>
      </dsp:txXfrm>
    </dsp:sp>
    <dsp:sp modelId="{27028626-677A-4686-AD62-B012973575F0}">
      <dsp:nvSpPr>
        <dsp:cNvPr id="0" name=""/>
        <dsp:cNvSpPr/>
      </dsp:nvSpPr>
      <dsp:spPr>
        <a:xfrm>
          <a:off x="8548345" y="80589"/>
          <a:ext cx="1912054" cy="112241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Desafio Prática</a:t>
          </a:r>
        </a:p>
      </dsp:txBody>
      <dsp:txXfrm>
        <a:off x="8548345" y="80589"/>
        <a:ext cx="1912054" cy="1122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46DE9-BB3C-4ADC-ACC0-8305A2DCC62D}">
      <dsp:nvSpPr>
        <dsp:cNvPr id="0" name=""/>
        <dsp:cNvSpPr/>
      </dsp:nvSpPr>
      <dsp:spPr>
        <a:xfrm>
          <a:off x="0" y="1305401"/>
          <a:ext cx="10515600" cy="1740535"/>
        </a:xfrm>
        <a:prstGeom prst="notchedRightArrow">
          <a:avLst/>
        </a:prstGeom>
        <a:solidFill>
          <a:srgbClr val="00A66F"/>
        </a:solidFill>
        <a:ln>
          <a:noFill/>
        </a:ln>
        <a:effectLst/>
      </dsp:spPr>
      <dsp:style>
        <a:lnRef idx="0">
          <a:scrgbClr r="0" g="0" b="0"/>
        </a:lnRef>
        <a:fillRef idx="1">
          <a:scrgbClr r="0" g="0" b="0"/>
        </a:fillRef>
        <a:effectRef idx="0">
          <a:scrgbClr r="0" g="0" b="0"/>
        </a:effectRef>
        <a:fontRef idx="minor"/>
      </dsp:style>
    </dsp:sp>
    <dsp:sp modelId="{512499CE-510B-48B2-96D7-3BDD1DA6AC5D}">
      <dsp:nvSpPr>
        <dsp:cNvPr id="0" name=""/>
        <dsp:cNvSpPr/>
      </dsp:nvSpPr>
      <dsp:spPr>
        <a:xfrm>
          <a:off x="4621"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pt-BR" sz="2200" kern="1200" dirty="0" smtClean="0"/>
            <a:t>Os questionários serão preenchidos e enviados pelo aplicativo</a:t>
          </a:r>
          <a:endParaRPr lang="pt-BR" sz="2200" kern="1200" dirty="0"/>
        </a:p>
      </dsp:txBody>
      <dsp:txXfrm>
        <a:off x="4621" y="0"/>
        <a:ext cx="3049934" cy="1740535"/>
      </dsp:txXfrm>
    </dsp:sp>
    <dsp:sp modelId="{1D73D1F7-7AED-458D-B494-051E513AF8AA}">
      <dsp:nvSpPr>
        <dsp:cNvPr id="0" name=""/>
        <dsp:cNvSpPr/>
      </dsp:nvSpPr>
      <dsp:spPr>
        <a:xfrm>
          <a:off x="1312021" y="1958102"/>
          <a:ext cx="435133" cy="435133"/>
        </a:xfrm>
        <a:prstGeom prst="ellipse">
          <a:avLst/>
        </a:prstGeom>
        <a:solidFill>
          <a:srgbClr val="B9D4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8BCC0-52A0-45BE-90C1-BA86D278C3CE}">
      <dsp:nvSpPr>
        <dsp:cNvPr id="0" name=""/>
        <dsp:cNvSpPr/>
      </dsp:nvSpPr>
      <dsp:spPr>
        <a:xfrm>
          <a:off x="3207052" y="2610802"/>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pt-BR" sz="2200" kern="1200" dirty="0" smtClean="0"/>
            <a:t>A Ouvidoria irá receber os dados, elaborará um relatório e enviará de volta à escola</a:t>
          </a:r>
          <a:endParaRPr lang="pt-BR" sz="2200" kern="1200" dirty="0"/>
        </a:p>
      </dsp:txBody>
      <dsp:txXfrm>
        <a:off x="3207052" y="2610802"/>
        <a:ext cx="3049934" cy="1740535"/>
      </dsp:txXfrm>
    </dsp:sp>
    <dsp:sp modelId="{D02AF672-86BA-4193-A484-670CF1F7E161}">
      <dsp:nvSpPr>
        <dsp:cNvPr id="0" name=""/>
        <dsp:cNvSpPr/>
      </dsp:nvSpPr>
      <dsp:spPr>
        <a:xfrm>
          <a:off x="4514453" y="1958102"/>
          <a:ext cx="435133" cy="435133"/>
        </a:xfrm>
        <a:prstGeom prst="ellipse">
          <a:avLst/>
        </a:prstGeom>
        <a:solidFill>
          <a:srgbClr val="B9D4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1170AA-248B-4F0F-B785-045354E9B47B}">
      <dsp:nvSpPr>
        <dsp:cNvPr id="0" name=""/>
        <dsp:cNvSpPr/>
      </dsp:nvSpPr>
      <dsp:spPr>
        <a:xfrm>
          <a:off x="6409484"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pt-BR" sz="1800" b="0" kern="1200" dirty="0" smtClean="0"/>
            <a:t>Auditoria Cívica 2</a:t>
          </a:r>
          <a:endParaRPr lang="pt-BR" sz="1700" b="0" kern="1200" dirty="0" smtClean="0"/>
        </a:p>
        <a:p>
          <a:pPr lvl="0" algn="ctr" defTabSz="800100">
            <a:lnSpc>
              <a:spcPct val="90000"/>
            </a:lnSpc>
            <a:spcBef>
              <a:spcPct val="0"/>
            </a:spcBef>
            <a:spcAft>
              <a:spcPct val="35000"/>
            </a:spcAft>
          </a:pPr>
          <a:r>
            <a:rPr lang="pt-BR" sz="1700" kern="1200" dirty="0" smtClean="0"/>
            <a:t>A equipe dos estudantes com a coordenação do professor orientador, debaterão o relatório enviado pela OGE/MS</a:t>
          </a:r>
          <a:endParaRPr lang="pt-BR" sz="1700" kern="1200" dirty="0"/>
        </a:p>
      </dsp:txBody>
      <dsp:txXfrm>
        <a:off x="6409484" y="0"/>
        <a:ext cx="3049934" cy="1740535"/>
      </dsp:txXfrm>
    </dsp:sp>
    <dsp:sp modelId="{65359C69-E9DF-4052-B5D6-BEFC8DC865EE}">
      <dsp:nvSpPr>
        <dsp:cNvPr id="0" name=""/>
        <dsp:cNvSpPr/>
      </dsp:nvSpPr>
      <dsp:spPr>
        <a:xfrm>
          <a:off x="7716884" y="1958102"/>
          <a:ext cx="435133" cy="435133"/>
        </a:xfrm>
        <a:prstGeom prst="ellipse">
          <a:avLst/>
        </a:prstGeom>
        <a:solidFill>
          <a:srgbClr val="B9D4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0"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Oficina</a:t>
          </a:r>
          <a:endParaRPr lang="pt-BR" sz="2800" b="1" i="0" kern="1200" dirty="0">
            <a:solidFill>
              <a:schemeClr val="tx1"/>
            </a:solidFill>
            <a:latin typeface="Arial Rounded MT Bold" panose="020F0704030504030204" pitchFamily="34" charset="0"/>
          </a:endParaRPr>
        </a:p>
      </dsp:txBody>
      <dsp:txXfrm>
        <a:off x="0" y="0"/>
        <a:ext cx="2115666" cy="1269399"/>
      </dsp:txXfrm>
    </dsp:sp>
    <dsp:sp modelId="{BEAEA04B-C1BF-40C8-9F31-1BB2A6B79771}">
      <dsp:nvSpPr>
        <dsp:cNvPr id="0" name=""/>
        <dsp:cNvSpPr/>
      </dsp:nvSpPr>
      <dsp:spPr>
        <a:xfrm>
          <a:off x="1262371"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Peça</a:t>
          </a:r>
        </a:p>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Teatral</a:t>
          </a:r>
          <a:endParaRPr lang="pt-BR" sz="2800" b="1" i="0" kern="1200" dirty="0">
            <a:solidFill>
              <a:schemeClr val="tx1"/>
            </a:solidFill>
            <a:latin typeface="Arial Rounded MT Bold" panose="020F0704030504030204" pitchFamily="34" charset="0"/>
          </a:endParaRPr>
        </a:p>
      </dsp:txBody>
      <dsp:txXfrm>
        <a:off x="1262371" y="25844"/>
        <a:ext cx="2115666" cy="1269399"/>
      </dsp:txXfrm>
    </dsp:sp>
    <dsp:sp modelId="{9D4CCB89-C824-40EB-9DC5-7C671C9D6F56}">
      <dsp:nvSpPr>
        <dsp:cNvPr id="0" name=""/>
        <dsp:cNvSpPr/>
      </dsp:nvSpPr>
      <dsp:spPr>
        <a:xfrm>
          <a:off x="2888853"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Auditoria Cívica 1</a:t>
          </a:r>
          <a:endParaRPr lang="pt-BR" sz="2800" b="1" i="0" kern="1200" dirty="0">
            <a:solidFill>
              <a:schemeClr val="tx1"/>
            </a:solidFill>
            <a:latin typeface="Arial Rounded MT Bold" panose="020F0704030504030204" pitchFamily="34" charset="0"/>
          </a:endParaRPr>
        </a:p>
      </dsp:txBody>
      <dsp:txXfrm>
        <a:off x="2888853" y="25844"/>
        <a:ext cx="2115666" cy="1269399"/>
      </dsp:txXfrm>
    </dsp:sp>
    <dsp:sp modelId="{73DB1240-36F1-4FAD-B000-C5C2A24A2F25}">
      <dsp:nvSpPr>
        <dsp:cNvPr id="0" name=""/>
        <dsp:cNvSpPr/>
      </dsp:nvSpPr>
      <dsp:spPr>
        <a:xfrm>
          <a:off x="4875231" y="25844"/>
          <a:ext cx="2115666" cy="126939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Auditoria Cívica 2</a:t>
          </a:r>
          <a:endParaRPr lang="pt-BR" sz="2800" b="1" i="0" kern="1200" dirty="0">
            <a:solidFill>
              <a:schemeClr val="tx1"/>
            </a:solidFill>
            <a:latin typeface="Arial Rounded MT Bold" panose="020F0704030504030204" pitchFamily="34" charset="0"/>
          </a:endParaRPr>
        </a:p>
      </dsp:txBody>
      <dsp:txXfrm>
        <a:off x="4875231" y="25844"/>
        <a:ext cx="2115666" cy="1269399"/>
      </dsp:txXfrm>
    </dsp:sp>
    <dsp:sp modelId="{C2930A10-8755-44D2-81BA-BD9C26112D5A}">
      <dsp:nvSpPr>
        <dsp:cNvPr id="0" name=""/>
        <dsp:cNvSpPr/>
      </dsp:nvSpPr>
      <dsp:spPr>
        <a:xfrm>
          <a:off x="6795388" y="57935"/>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Desafio Teoria</a:t>
          </a:r>
        </a:p>
      </dsp:txBody>
      <dsp:txXfrm>
        <a:off x="6795388" y="57935"/>
        <a:ext cx="2115666" cy="1269399"/>
      </dsp:txXfrm>
    </dsp:sp>
    <dsp:sp modelId="{B3A419C9-8CE1-413B-8DE5-20734727DAE8}">
      <dsp:nvSpPr>
        <dsp:cNvPr id="0" name=""/>
        <dsp:cNvSpPr/>
      </dsp:nvSpPr>
      <dsp:spPr>
        <a:xfrm>
          <a:off x="10013444" y="149645"/>
          <a:ext cx="1715466" cy="10469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Tarefa Especial</a:t>
          </a:r>
          <a:endParaRPr lang="pt-BR" sz="2800" b="1" i="0" kern="1200" dirty="0">
            <a:solidFill>
              <a:schemeClr val="tx1"/>
            </a:solidFill>
            <a:latin typeface="Arial Rounded MT Bold" panose="020F0704030504030204" pitchFamily="34" charset="0"/>
          </a:endParaRPr>
        </a:p>
      </dsp:txBody>
      <dsp:txXfrm>
        <a:off x="10013444" y="149645"/>
        <a:ext cx="1715466" cy="1046988"/>
      </dsp:txXfrm>
    </dsp:sp>
    <dsp:sp modelId="{27028626-677A-4686-AD62-B012973575F0}">
      <dsp:nvSpPr>
        <dsp:cNvPr id="0" name=""/>
        <dsp:cNvSpPr/>
      </dsp:nvSpPr>
      <dsp:spPr>
        <a:xfrm>
          <a:off x="8326412" y="119776"/>
          <a:ext cx="1912054" cy="112241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i="0" kern="1200" dirty="0" smtClean="0">
              <a:solidFill>
                <a:schemeClr val="tx1"/>
              </a:solidFill>
              <a:latin typeface="Arial Rounded MT Bold" panose="020F0704030504030204" pitchFamily="34" charset="0"/>
            </a:rPr>
            <a:t>Desafio Prática</a:t>
          </a:r>
        </a:p>
      </dsp:txBody>
      <dsp:txXfrm>
        <a:off x="8326412" y="119776"/>
        <a:ext cx="1912054" cy="11224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CA2C-E6DE-42AD-810A-D67E9D20A76E}">
      <dsp:nvSpPr>
        <dsp:cNvPr id="0" name=""/>
        <dsp:cNvSpPr/>
      </dsp:nvSpPr>
      <dsp:spPr>
        <a:xfrm>
          <a:off x="254774"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Oficina</a:t>
          </a:r>
          <a:endParaRPr lang="pt-BR" sz="2500" b="1" i="0" kern="1200" dirty="0">
            <a:solidFill>
              <a:schemeClr val="tx1"/>
            </a:solidFill>
            <a:latin typeface="Arial Rounded MT Bold" panose="020F0704030504030204" pitchFamily="34" charset="0"/>
          </a:endParaRPr>
        </a:p>
      </dsp:txBody>
      <dsp:txXfrm>
        <a:off x="254774" y="0"/>
        <a:ext cx="2115666" cy="1269399"/>
      </dsp:txXfrm>
    </dsp:sp>
    <dsp:sp modelId="{BEAEA04B-C1BF-40C8-9F31-1BB2A6B79771}">
      <dsp:nvSpPr>
        <dsp:cNvPr id="0" name=""/>
        <dsp:cNvSpPr/>
      </dsp:nvSpPr>
      <dsp:spPr>
        <a:xfrm>
          <a:off x="2071179" y="0"/>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Peça</a:t>
          </a:r>
        </a:p>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Teatral</a:t>
          </a:r>
          <a:endParaRPr lang="pt-BR" sz="2500" b="1" i="0" kern="1200" dirty="0">
            <a:solidFill>
              <a:schemeClr val="tx1"/>
            </a:solidFill>
            <a:latin typeface="Arial Rounded MT Bold" panose="020F0704030504030204" pitchFamily="34" charset="0"/>
          </a:endParaRPr>
        </a:p>
      </dsp:txBody>
      <dsp:txXfrm>
        <a:off x="2071179" y="0"/>
        <a:ext cx="2115666" cy="1269399"/>
      </dsp:txXfrm>
    </dsp:sp>
    <dsp:sp modelId="{9D4CCB89-C824-40EB-9DC5-7C671C9D6F56}">
      <dsp:nvSpPr>
        <dsp:cNvPr id="0" name=""/>
        <dsp:cNvSpPr/>
      </dsp:nvSpPr>
      <dsp:spPr>
        <a:xfrm>
          <a:off x="3707055" y="25844"/>
          <a:ext cx="2115666"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Auditoria Cívica 1</a:t>
          </a:r>
          <a:endParaRPr lang="pt-BR" sz="2500" b="1" i="0" kern="1200" dirty="0">
            <a:solidFill>
              <a:schemeClr val="tx1"/>
            </a:solidFill>
            <a:latin typeface="Arial Rounded MT Bold" panose="020F0704030504030204" pitchFamily="34" charset="0"/>
          </a:endParaRPr>
        </a:p>
      </dsp:txBody>
      <dsp:txXfrm>
        <a:off x="3707055" y="25844"/>
        <a:ext cx="2115666" cy="1269399"/>
      </dsp:txXfrm>
    </dsp:sp>
    <dsp:sp modelId="{73DB1240-36F1-4FAD-B000-C5C2A24A2F25}">
      <dsp:nvSpPr>
        <dsp:cNvPr id="0" name=""/>
        <dsp:cNvSpPr/>
      </dsp:nvSpPr>
      <dsp:spPr>
        <a:xfrm>
          <a:off x="5576267" y="32382"/>
          <a:ext cx="1662004" cy="1269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Auditoria Cívica 2</a:t>
          </a:r>
          <a:endParaRPr lang="pt-BR" sz="2500" b="1" i="0" kern="1200" dirty="0">
            <a:solidFill>
              <a:schemeClr val="tx1"/>
            </a:solidFill>
            <a:latin typeface="Arial Rounded MT Bold" panose="020F0704030504030204" pitchFamily="34" charset="0"/>
          </a:endParaRPr>
        </a:p>
      </dsp:txBody>
      <dsp:txXfrm>
        <a:off x="5576267" y="32382"/>
        <a:ext cx="1662004" cy="1269399"/>
      </dsp:txXfrm>
    </dsp:sp>
    <dsp:sp modelId="{C2930A10-8755-44D2-81BA-BD9C26112D5A}">
      <dsp:nvSpPr>
        <dsp:cNvPr id="0" name=""/>
        <dsp:cNvSpPr/>
      </dsp:nvSpPr>
      <dsp:spPr>
        <a:xfrm>
          <a:off x="7221579" y="0"/>
          <a:ext cx="1509189" cy="126939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Desafio Teoria</a:t>
          </a:r>
        </a:p>
      </dsp:txBody>
      <dsp:txXfrm>
        <a:off x="7221579" y="0"/>
        <a:ext cx="1509189" cy="1269399"/>
      </dsp:txXfrm>
    </dsp:sp>
    <dsp:sp modelId="{B3A419C9-8CE1-413B-8DE5-20734727DAE8}">
      <dsp:nvSpPr>
        <dsp:cNvPr id="0" name=""/>
        <dsp:cNvSpPr/>
      </dsp:nvSpPr>
      <dsp:spPr>
        <a:xfrm>
          <a:off x="10013444" y="58210"/>
          <a:ext cx="1715466" cy="10469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Tarefa Especial</a:t>
          </a:r>
          <a:endParaRPr lang="pt-BR" sz="2500" b="1" i="0" kern="1200" dirty="0">
            <a:solidFill>
              <a:schemeClr val="tx1"/>
            </a:solidFill>
            <a:latin typeface="Arial Rounded MT Bold" panose="020F0704030504030204" pitchFamily="34" charset="0"/>
          </a:endParaRPr>
        </a:p>
      </dsp:txBody>
      <dsp:txXfrm>
        <a:off x="10013444" y="58210"/>
        <a:ext cx="1715466" cy="1046988"/>
      </dsp:txXfrm>
    </dsp:sp>
    <dsp:sp modelId="{27028626-677A-4686-AD62-B012973575F0}">
      <dsp:nvSpPr>
        <dsp:cNvPr id="0" name=""/>
        <dsp:cNvSpPr/>
      </dsp:nvSpPr>
      <dsp:spPr>
        <a:xfrm>
          <a:off x="8548345" y="80589"/>
          <a:ext cx="1912054" cy="112241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i="0" kern="1200" dirty="0" smtClean="0">
              <a:solidFill>
                <a:schemeClr val="tx1"/>
              </a:solidFill>
              <a:latin typeface="Arial Rounded MT Bold" panose="020F0704030504030204" pitchFamily="34" charset="0"/>
            </a:rPr>
            <a:t>Desafio Prática</a:t>
          </a:r>
        </a:p>
      </dsp:txBody>
      <dsp:txXfrm>
        <a:off x="8548345" y="80589"/>
        <a:ext cx="1912054" cy="11224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2C58E-D2F0-4286-8637-2014F21A1D2C}">
      <dsp:nvSpPr>
        <dsp:cNvPr id="0" name=""/>
        <dsp:cNvSpPr/>
      </dsp:nvSpPr>
      <dsp:spPr>
        <a:xfrm>
          <a:off x="9242" y="1110439"/>
          <a:ext cx="2762398" cy="165743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b="1" kern="1200" dirty="0" smtClean="0">
              <a:latin typeface="Trebuchet MS" panose="020B0603020202020204" pitchFamily="34" charset="0"/>
            </a:rPr>
            <a:t>Mapeamento dos problemas</a:t>
          </a:r>
          <a:endParaRPr lang="pt-BR" sz="2900" b="1" kern="1200" dirty="0">
            <a:latin typeface="Trebuchet MS" panose="020B0603020202020204" pitchFamily="34" charset="0"/>
          </a:endParaRPr>
        </a:p>
      </dsp:txBody>
      <dsp:txXfrm>
        <a:off x="57787" y="1158984"/>
        <a:ext cx="2665308" cy="1560349"/>
      </dsp:txXfrm>
    </dsp:sp>
    <dsp:sp modelId="{7E012444-843D-4764-B880-8E1DA1475539}">
      <dsp:nvSpPr>
        <dsp:cNvPr id="0" name=""/>
        <dsp:cNvSpPr/>
      </dsp:nvSpPr>
      <dsp:spPr>
        <a:xfrm>
          <a:off x="3047880" y="1596621"/>
          <a:ext cx="585628" cy="68507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047880" y="1733636"/>
        <a:ext cx="409940" cy="411044"/>
      </dsp:txXfrm>
    </dsp:sp>
    <dsp:sp modelId="{493BCFF8-B939-4CF7-9610-29D311E5CC21}">
      <dsp:nvSpPr>
        <dsp:cNvPr id="0" name=""/>
        <dsp:cNvSpPr/>
      </dsp:nvSpPr>
      <dsp:spPr>
        <a:xfrm>
          <a:off x="3876600" y="1110439"/>
          <a:ext cx="2762398" cy="165743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b="1" kern="1200" dirty="0" smtClean="0">
              <a:latin typeface="Trebuchet MS" panose="020B0603020202020204" pitchFamily="34" charset="0"/>
            </a:rPr>
            <a:t>Mapeamento das causas</a:t>
          </a:r>
          <a:endParaRPr lang="pt-BR" sz="2900" b="1" kern="1200" dirty="0">
            <a:latin typeface="Trebuchet MS" panose="020B0603020202020204" pitchFamily="34" charset="0"/>
          </a:endParaRPr>
        </a:p>
      </dsp:txBody>
      <dsp:txXfrm>
        <a:off x="3925145" y="1158984"/>
        <a:ext cx="2665308" cy="1560349"/>
      </dsp:txXfrm>
    </dsp:sp>
    <dsp:sp modelId="{2AE05209-6EC9-467E-A460-D941285CBECF}">
      <dsp:nvSpPr>
        <dsp:cNvPr id="0" name=""/>
        <dsp:cNvSpPr/>
      </dsp:nvSpPr>
      <dsp:spPr>
        <a:xfrm>
          <a:off x="6915239" y="1596621"/>
          <a:ext cx="585628" cy="68507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6915239" y="1733636"/>
        <a:ext cx="409940" cy="411044"/>
      </dsp:txXfrm>
    </dsp:sp>
    <dsp:sp modelId="{87CC6ABC-EFA4-4D33-AE39-E768FE08C55A}">
      <dsp:nvSpPr>
        <dsp:cNvPr id="0" name=""/>
        <dsp:cNvSpPr/>
      </dsp:nvSpPr>
      <dsp:spPr>
        <a:xfrm>
          <a:off x="7743958" y="1110439"/>
          <a:ext cx="2762398" cy="165743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t-BR" sz="2900" b="1" kern="1200" dirty="0" smtClean="0">
              <a:latin typeface="Trebuchet MS" panose="020B0603020202020204" pitchFamily="34" charset="0"/>
            </a:rPr>
            <a:t>Planejamento de ações</a:t>
          </a:r>
          <a:endParaRPr lang="pt-BR" sz="2900" b="1" kern="1200" dirty="0">
            <a:latin typeface="Trebuchet MS" panose="020B0603020202020204" pitchFamily="34" charset="0"/>
          </a:endParaRPr>
        </a:p>
      </dsp:txBody>
      <dsp:txXfrm>
        <a:off x="7792503" y="115898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292232B-B636-45C7-AF44-93BA02B9952A}" type="datetimeFigureOut">
              <a:rPr lang="pt-BR" smtClean="0"/>
              <a:t>15/07/2019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180047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292232B-B636-45C7-AF44-93BA02B9952A}" type="datetimeFigureOut">
              <a:rPr lang="pt-BR" smtClean="0"/>
              <a:t>15/07/2019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351534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292232B-B636-45C7-AF44-93BA02B9952A}" type="datetimeFigureOut">
              <a:rPr lang="pt-BR" smtClean="0"/>
              <a:t>15/07/2019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219330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292232B-B636-45C7-AF44-93BA02B9952A}" type="datetimeFigureOut">
              <a:rPr lang="pt-BR" smtClean="0"/>
              <a:t>15/07/2019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148040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6292232B-B636-45C7-AF44-93BA02B9952A}" type="datetimeFigureOut">
              <a:rPr lang="pt-BR" smtClean="0"/>
              <a:t>15/07/2019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98755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292232B-B636-45C7-AF44-93BA02B9952A}" type="datetimeFigureOut">
              <a:rPr lang="pt-BR" smtClean="0"/>
              <a:t>15/07/2019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410750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292232B-B636-45C7-AF44-93BA02B9952A}" type="datetimeFigureOut">
              <a:rPr lang="pt-BR" smtClean="0"/>
              <a:t>15/07/2019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373968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292232B-B636-45C7-AF44-93BA02B9952A}" type="datetimeFigureOut">
              <a:rPr lang="pt-BR" smtClean="0"/>
              <a:t>15/07/2019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136049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92232B-B636-45C7-AF44-93BA02B9952A}" type="datetimeFigureOut">
              <a:rPr lang="pt-BR" smtClean="0"/>
              <a:t>15/07/2019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157834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6292232B-B636-45C7-AF44-93BA02B9952A}" type="datetimeFigureOut">
              <a:rPr lang="pt-BR" smtClean="0"/>
              <a:t>15/07/2019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177184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6292232B-B636-45C7-AF44-93BA02B9952A}" type="datetimeFigureOut">
              <a:rPr lang="pt-BR" smtClean="0"/>
              <a:t>15/07/2019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C86C3B-DD2D-401E-AB28-429B59BACEF0}" type="slidenum">
              <a:rPr lang="pt-BR" smtClean="0"/>
              <a:t>‹nº›</a:t>
            </a:fld>
            <a:endParaRPr lang="pt-BR"/>
          </a:p>
        </p:txBody>
      </p:sp>
    </p:spTree>
    <p:extLst>
      <p:ext uri="{BB962C8B-B14F-4D97-AF65-F5344CB8AC3E}">
        <p14:creationId xmlns:p14="http://schemas.microsoft.com/office/powerpoint/2010/main" val="236787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2232B-B636-45C7-AF44-93BA02B9952A}" type="datetimeFigureOut">
              <a:rPr lang="pt-BR" smtClean="0"/>
              <a:t>15/07/2019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6C3B-DD2D-401E-AB28-429B59BACEF0}" type="slidenum">
              <a:rPr lang="pt-BR" smtClean="0"/>
              <a:t>‹nº›</a:t>
            </a:fld>
            <a:endParaRPr lang="pt-BR"/>
          </a:p>
        </p:txBody>
      </p:sp>
    </p:spTree>
    <p:extLst>
      <p:ext uri="{BB962C8B-B14F-4D97-AF65-F5344CB8AC3E}">
        <p14:creationId xmlns:p14="http://schemas.microsoft.com/office/powerpoint/2010/main" val="341358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mailto:abertoni@cge.ms.gov.br" TargetMode="External"/><Relationship Id="rId4" Type="http://schemas.openxmlformats.org/officeDocument/2006/relationships/hyperlink" Target="mailto:rfeitosa@cge.ms.gov.b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634250" y="-2673793"/>
            <a:ext cx="6906203" cy="12352100"/>
          </a:xfrm>
        </p:spPr>
      </p:pic>
      <p:pic>
        <p:nvPicPr>
          <p:cNvPr id="7" name="Imagem 6"/>
          <p:cNvPicPr>
            <a:picLocks noChangeAspect="1"/>
          </p:cNvPicPr>
          <p:nvPr/>
        </p:nvPicPr>
        <p:blipFill>
          <a:blip r:embed="rId3"/>
          <a:stretch>
            <a:fillRect/>
          </a:stretch>
        </p:blipFill>
        <p:spPr>
          <a:xfrm>
            <a:off x="8534401" y="6072995"/>
            <a:ext cx="3729001" cy="835022"/>
          </a:xfrm>
          <a:prstGeom prst="rect">
            <a:avLst/>
          </a:prstGeom>
        </p:spPr>
      </p:pic>
      <p:pic>
        <p:nvPicPr>
          <p:cNvPr id="8" name="Imagem 7"/>
          <p:cNvPicPr>
            <a:picLocks noChangeAspect="1"/>
          </p:cNvPicPr>
          <p:nvPr/>
        </p:nvPicPr>
        <p:blipFill>
          <a:blip r:embed="rId4"/>
          <a:stretch>
            <a:fillRect/>
          </a:stretch>
        </p:blipFill>
        <p:spPr>
          <a:xfrm>
            <a:off x="2841003" y="23803"/>
            <a:ext cx="5988747" cy="3712174"/>
          </a:xfrm>
          <a:prstGeom prst="rect">
            <a:avLst/>
          </a:prstGeom>
        </p:spPr>
      </p:pic>
      <p:sp>
        <p:nvSpPr>
          <p:cNvPr id="9" name="Retângulo 8"/>
          <p:cNvSpPr/>
          <p:nvPr/>
        </p:nvSpPr>
        <p:spPr>
          <a:xfrm>
            <a:off x="8829750" y="28842"/>
            <a:ext cx="3427566" cy="3707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6418221" y="926789"/>
            <a:ext cx="5834743" cy="369332"/>
          </a:xfrm>
          <a:prstGeom prst="rect">
            <a:avLst/>
          </a:prstGeom>
        </p:spPr>
        <p:txBody>
          <a:bodyPr wrap="square">
            <a:spAutoFit/>
          </a:bodyPr>
          <a:lstStyle/>
          <a:p>
            <a:endParaRPr lang="pt-BR" dirty="0"/>
          </a:p>
        </p:txBody>
      </p:sp>
      <p:sp>
        <p:nvSpPr>
          <p:cNvPr id="14" name="Subtítulo 14"/>
          <p:cNvSpPr txBox="1">
            <a:spLocks/>
          </p:cNvSpPr>
          <p:nvPr/>
        </p:nvSpPr>
        <p:spPr>
          <a:xfrm>
            <a:off x="287384" y="3762103"/>
            <a:ext cx="11097460" cy="2536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4400" b="1" dirty="0" smtClean="0">
                <a:latin typeface="Arial Rounded MT Bold" panose="020F0704030504030204" pitchFamily="34" charset="0"/>
              </a:rPr>
              <a:t>Oficina de capacitação dos  Professores Orientadores</a:t>
            </a:r>
          </a:p>
          <a:p>
            <a:pPr marL="0" indent="0" algn="ctr">
              <a:buNone/>
            </a:pPr>
            <a:r>
              <a:rPr lang="pt-BR" sz="4000" b="1" dirty="0" smtClean="0">
                <a:latin typeface="Arial Rounded MT Bold" panose="020F0704030504030204" pitchFamily="34" charset="0"/>
              </a:rPr>
              <a:t>OGE </a:t>
            </a:r>
            <a:r>
              <a:rPr lang="pt-BR" sz="3600" b="1" dirty="0" smtClean="0">
                <a:latin typeface="Arial Rounded MT Bold" panose="020F0704030504030204" pitchFamily="34" charset="0"/>
              </a:rPr>
              <a:t>– MS</a:t>
            </a:r>
          </a:p>
          <a:p>
            <a:pPr marL="0" indent="0" algn="ctr">
              <a:buNone/>
            </a:pPr>
            <a:endParaRPr lang="pt-BR" sz="3600" b="1" dirty="0">
              <a:latin typeface="Arial Rounded MT Bold" panose="020F0704030504030204" pitchFamily="34" charset="0"/>
            </a:endParaRPr>
          </a:p>
        </p:txBody>
      </p:sp>
      <p:sp>
        <p:nvSpPr>
          <p:cNvPr id="16" name="Retângulo 15"/>
          <p:cNvSpPr/>
          <p:nvPr/>
        </p:nvSpPr>
        <p:spPr>
          <a:xfrm>
            <a:off x="-135117" y="75281"/>
            <a:ext cx="2965681" cy="3687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64081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80063"/>
            <a:ext cx="6844936" cy="12205063"/>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510" y="3845765"/>
            <a:ext cx="4296229" cy="2319964"/>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0" y="3845765"/>
            <a:ext cx="4400734" cy="2319964"/>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54487">
            <a:off x="3431556" y="4012258"/>
            <a:ext cx="4296229" cy="2319964"/>
          </a:xfrm>
          <a:prstGeom prst="rect">
            <a:avLst/>
          </a:prstGeom>
        </p:spPr>
      </p:pic>
      <p:pic>
        <p:nvPicPr>
          <p:cNvPr id="8" name="Image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17528">
            <a:off x="3741058" y="1321142"/>
            <a:ext cx="4598126" cy="2586446"/>
          </a:xfrm>
          <a:prstGeom prst="rect">
            <a:avLst/>
          </a:prstGeom>
        </p:spPr>
      </p:pic>
      <p:pic>
        <p:nvPicPr>
          <p:cNvPr id="9" name="Image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03" y="306979"/>
            <a:ext cx="4296228" cy="2416628"/>
          </a:xfrm>
          <a:prstGeom prst="rect">
            <a:avLst/>
          </a:prstGeom>
        </p:spPr>
      </p:pic>
      <p:pic>
        <p:nvPicPr>
          <p:cNvPr id="10" name="Image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5033" y="306979"/>
            <a:ext cx="4296227" cy="2416628"/>
          </a:xfrm>
          <a:prstGeom prst="rect">
            <a:avLst/>
          </a:prstGeom>
        </p:spPr>
      </p:pic>
    </p:spTree>
    <p:extLst>
      <p:ext uri="{BB962C8B-B14F-4D97-AF65-F5344CB8AC3E}">
        <p14:creationId xmlns:p14="http://schemas.microsoft.com/office/powerpoint/2010/main" val="350248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80064"/>
            <a:ext cx="6844936" cy="12205063"/>
          </a:xfrm>
          <a:prstGeom prst="rect">
            <a:avLst/>
          </a:prstGeom>
        </p:spPr>
      </p:pic>
      <p:pic>
        <p:nvPicPr>
          <p:cNvPr id="3" name="Imagem 2"/>
          <p:cNvPicPr>
            <a:picLocks noChangeAspect="1"/>
          </p:cNvPicPr>
          <p:nvPr/>
        </p:nvPicPr>
        <p:blipFill>
          <a:blip r:embed="rId3"/>
          <a:stretch>
            <a:fillRect/>
          </a:stretch>
        </p:blipFill>
        <p:spPr>
          <a:xfrm>
            <a:off x="9021926" y="6136635"/>
            <a:ext cx="3163098" cy="708301"/>
          </a:xfrm>
          <a:prstGeom prst="rect">
            <a:avLst/>
          </a:prstGeom>
        </p:spPr>
      </p:pic>
      <p:pic>
        <p:nvPicPr>
          <p:cNvPr id="5" name="Imagem 4"/>
          <p:cNvPicPr>
            <a:picLocks noChangeAspect="1"/>
          </p:cNvPicPr>
          <p:nvPr/>
        </p:nvPicPr>
        <p:blipFill>
          <a:blip r:embed="rId4"/>
          <a:stretch>
            <a:fillRect/>
          </a:stretch>
        </p:blipFill>
        <p:spPr>
          <a:xfrm>
            <a:off x="7876724" y="3225060"/>
            <a:ext cx="4103930" cy="2791412"/>
          </a:xfrm>
          <a:prstGeom prst="rect">
            <a:avLst/>
          </a:prstGeom>
        </p:spPr>
      </p:pic>
      <p:pic>
        <p:nvPicPr>
          <p:cNvPr id="6" name="Imagem 5"/>
          <p:cNvPicPr>
            <a:picLocks noChangeAspect="1"/>
          </p:cNvPicPr>
          <p:nvPr/>
        </p:nvPicPr>
        <p:blipFill>
          <a:blip r:embed="rId5"/>
          <a:stretch>
            <a:fillRect/>
          </a:stretch>
        </p:blipFill>
        <p:spPr>
          <a:xfrm>
            <a:off x="5872903" y="274759"/>
            <a:ext cx="6107751" cy="2950301"/>
          </a:xfrm>
          <a:prstGeom prst="rect">
            <a:avLst/>
          </a:prstGeom>
        </p:spPr>
      </p:pic>
      <p:pic>
        <p:nvPicPr>
          <p:cNvPr id="8" name="Imagem 7"/>
          <p:cNvPicPr>
            <a:picLocks noChangeAspect="1"/>
          </p:cNvPicPr>
          <p:nvPr/>
        </p:nvPicPr>
        <p:blipFill>
          <a:blip r:embed="rId6"/>
          <a:stretch>
            <a:fillRect/>
          </a:stretch>
        </p:blipFill>
        <p:spPr>
          <a:xfrm>
            <a:off x="406718" y="137975"/>
            <a:ext cx="3917088" cy="3796731"/>
          </a:xfrm>
          <a:prstGeom prst="rect">
            <a:avLst/>
          </a:prstGeom>
        </p:spPr>
      </p:pic>
      <p:pic>
        <p:nvPicPr>
          <p:cNvPr id="9" name="Imagem 8"/>
          <p:cNvPicPr>
            <a:picLocks noChangeAspect="1"/>
          </p:cNvPicPr>
          <p:nvPr/>
        </p:nvPicPr>
        <p:blipFill>
          <a:blip r:embed="rId7"/>
          <a:stretch>
            <a:fillRect/>
          </a:stretch>
        </p:blipFill>
        <p:spPr>
          <a:xfrm>
            <a:off x="3175621" y="2704294"/>
            <a:ext cx="2582784" cy="4049201"/>
          </a:xfrm>
          <a:prstGeom prst="rect">
            <a:avLst/>
          </a:prstGeom>
        </p:spPr>
      </p:pic>
      <p:pic>
        <p:nvPicPr>
          <p:cNvPr id="11" name="Imagem 10"/>
          <p:cNvPicPr>
            <a:picLocks noChangeAspect="1"/>
          </p:cNvPicPr>
          <p:nvPr/>
        </p:nvPicPr>
        <p:blipFill>
          <a:blip r:embed="rId8"/>
          <a:stretch>
            <a:fillRect/>
          </a:stretch>
        </p:blipFill>
        <p:spPr>
          <a:xfrm>
            <a:off x="1029290" y="3934706"/>
            <a:ext cx="2146331" cy="1113455"/>
          </a:xfrm>
          <a:prstGeom prst="rect">
            <a:avLst/>
          </a:prstGeom>
        </p:spPr>
      </p:pic>
      <p:sp>
        <p:nvSpPr>
          <p:cNvPr id="10" name="Retângulo 9"/>
          <p:cNvSpPr/>
          <p:nvPr/>
        </p:nvSpPr>
        <p:spPr>
          <a:xfrm>
            <a:off x="5654107" y="4610007"/>
            <a:ext cx="6503127" cy="1319348"/>
          </a:xfrm>
          <a:prstGeom prst="rect">
            <a:avLst/>
          </a:prstGeom>
        </p:spPr>
        <p:txBody>
          <a:bodyPr wrap="square">
            <a:spAutoFit/>
          </a:bodyPr>
          <a:lstStyle/>
          <a:p>
            <a:pPr algn="ctr"/>
            <a:endParaRPr lang="pt-BR" sz="3600" b="1" dirty="0" smtClean="0">
              <a:latin typeface="Arial Rounded MT Bold" panose="020F0704030504030204" pitchFamily="34" charset="0"/>
            </a:endParaRPr>
          </a:p>
          <a:p>
            <a:pPr algn="ctr"/>
            <a:r>
              <a:rPr lang="pt-BR" sz="4400" b="1" dirty="0" smtClean="0">
                <a:latin typeface="Arial Rounded MT Bold" panose="020F0704030504030204" pitchFamily="34" charset="0"/>
              </a:rPr>
              <a:t>Desafios Realizados</a:t>
            </a:r>
            <a:endParaRPr lang="pt-BR" sz="4400" dirty="0">
              <a:latin typeface="Arial Rounded MT Bold" panose="020F0704030504030204" pitchFamily="34" charset="0"/>
            </a:endParaRPr>
          </a:p>
        </p:txBody>
      </p:sp>
    </p:spTree>
    <p:extLst>
      <p:ext uri="{BB962C8B-B14F-4D97-AF65-F5344CB8AC3E}">
        <p14:creationId xmlns:p14="http://schemas.microsoft.com/office/powerpoint/2010/main" val="20160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pic>
        <p:nvPicPr>
          <p:cNvPr id="5" name="Imagem 4"/>
          <p:cNvPicPr>
            <a:picLocks noChangeAspect="1"/>
          </p:cNvPicPr>
          <p:nvPr/>
        </p:nvPicPr>
        <p:blipFill>
          <a:blip r:embed="rId3"/>
          <a:stretch>
            <a:fillRect/>
          </a:stretch>
        </p:blipFill>
        <p:spPr>
          <a:xfrm>
            <a:off x="7954520" y="142808"/>
            <a:ext cx="3851829" cy="3149915"/>
          </a:xfrm>
          <a:prstGeom prst="rect">
            <a:avLst/>
          </a:prstGeom>
        </p:spPr>
      </p:pic>
      <p:pic>
        <p:nvPicPr>
          <p:cNvPr id="6" name="Imagem 5"/>
          <p:cNvPicPr>
            <a:picLocks noChangeAspect="1"/>
          </p:cNvPicPr>
          <p:nvPr/>
        </p:nvPicPr>
        <p:blipFill>
          <a:blip r:embed="rId4"/>
          <a:stretch>
            <a:fillRect/>
          </a:stretch>
        </p:blipFill>
        <p:spPr>
          <a:xfrm>
            <a:off x="7902625" y="3435530"/>
            <a:ext cx="3851829" cy="3123791"/>
          </a:xfrm>
          <a:prstGeom prst="rect">
            <a:avLst/>
          </a:prstGeom>
        </p:spPr>
      </p:pic>
      <p:pic>
        <p:nvPicPr>
          <p:cNvPr id="8" name="Imagem 7"/>
          <p:cNvPicPr>
            <a:picLocks noChangeAspect="1"/>
          </p:cNvPicPr>
          <p:nvPr/>
        </p:nvPicPr>
        <p:blipFill>
          <a:blip r:embed="rId5"/>
          <a:stretch>
            <a:fillRect/>
          </a:stretch>
        </p:blipFill>
        <p:spPr>
          <a:xfrm>
            <a:off x="172372" y="3815580"/>
            <a:ext cx="4029075" cy="2607811"/>
          </a:xfrm>
          <a:prstGeom prst="rect">
            <a:avLst/>
          </a:prstGeom>
        </p:spPr>
      </p:pic>
      <p:pic>
        <p:nvPicPr>
          <p:cNvPr id="10" name="Imagem 9"/>
          <p:cNvPicPr>
            <a:picLocks noChangeAspect="1"/>
          </p:cNvPicPr>
          <p:nvPr/>
        </p:nvPicPr>
        <p:blipFill>
          <a:blip r:embed="rId6"/>
          <a:stretch>
            <a:fillRect/>
          </a:stretch>
        </p:blipFill>
        <p:spPr>
          <a:xfrm>
            <a:off x="172372" y="272553"/>
            <a:ext cx="4029075" cy="2981325"/>
          </a:xfrm>
          <a:prstGeom prst="rect">
            <a:avLst/>
          </a:prstGeom>
        </p:spPr>
      </p:pic>
      <p:pic>
        <p:nvPicPr>
          <p:cNvPr id="11" name="Imagem 10"/>
          <p:cNvPicPr>
            <a:picLocks noChangeAspect="1"/>
          </p:cNvPicPr>
          <p:nvPr/>
        </p:nvPicPr>
        <p:blipFill>
          <a:blip r:embed="rId7"/>
          <a:stretch>
            <a:fillRect/>
          </a:stretch>
        </p:blipFill>
        <p:spPr>
          <a:xfrm>
            <a:off x="4610074" y="1860954"/>
            <a:ext cx="2958793" cy="4248883"/>
          </a:xfrm>
          <a:prstGeom prst="rect">
            <a:avLst/>
          </a:prstGeom>
        </p:spPr>
      </p:pic>
      <p:sp>
        <p:nvSpPr>
          <p:cNvPr id="9" name="Retângulo 8"/>
          <p:cNvSpPr/>
          <p:nvPr/>
        </p:nvSpPr>
        <p:spPr>
          <a:xfrm>
            <a:off x="2836817" y="-483326"/>
            <a:ext cx="6424750" cy="1323439"/>
          </a:xfrm>
          <a:prstGeom prst="rect">
            <a:avLst/>
          </a:prstGeom>
        </p:spPr>
        <p:txBody>
          <a:bodyPr wrap="square">
            <a:spAutoFit/>
          </a:bodyPr>
          <a:lstStyle/>
          <a:p>
            <a:pPr algn="ctr"/>
            <a:endParaRPr lang="pt-BR" sz="3600" b="1" dirty="0" smtClean="0">
              <a:latin typeface="Arial Rounded MT Bold" panose="020F0704030504030204" pitchFamily="34" charset="0"/>
            </a:endParaRPr>
          </a:p>
          <a:p>
            <a:pPr algn="ctr"/>
            <a:r>
              <a:rPr lang="pt-BR" sz="4400" b="1" dirty="0" smtClean="0">
                <a:latin typeface="Arial Rounded MT Bold" panose="020F0704030504030204" pitchFamily="34" charset="0"/>
              </a:rPr>
              <a:t>Desafios Realizados</a:t>
            </a:r>
            <a:endParaRPr lang="pt-BR" sz="4400" dirty="0">
              <a:latin typeface="Arial Rounded MT Bold" panose="020F0704030504030204" pitchFamily="34" charset="0"/>
            </a:endParaRPr>
          </a:p>
        </p:txBody>
      </p:sp>
    </p:spTree>
    <p:extLst>
      <p:ext uri="{BB962C8B-B14F-4D97-AF65-F5344CB8AC3E}">
        <p14:creationId xmlns:p14="http://schemas.microsoft.com/office/powerpoint/2010/main" val="2460276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708749" y="-2768944"/>
            <a:ext cx="6918196" cy="12335691"/>
          </a:xfrm>
          <a:prstGeom prst="rect">
            <a:avLst/>
          </a:prstGeom>
        </p:spPr>
      </p:pic>
      <p:sp>
        <p:nvSpPr>
          <p:cNvPr id="4" name="Retângulo 3"/>
          <p:cNvSpPr/>
          <p:nvPr/>
        </p:nvSpPr>
        <p:spPr>
          <a:xfrm>
            <a:off x="2997283" y="174959"/>
            <a:ext cx="6184376"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Controle Social</a:t>
            </a:r>
            <a:endParaRPr lang="pt-BR" sz="5400" u="sng" dirty="0"/>
          </a:p>
        </p:txBody>
      </p:sp>
      <p:sp>
        <p:nvSpPr>
          <p:cNvPr id="10" name="Título 1"/>
          <p:cNvSpPr txBox="1">
            <a:spLocks/>
          </p:cNvSpPr>
          <p:nvPr/>
        </p:nvSpPr>
        <p:spPr>
          <a:xfrm>
            <a:off x="831671" y="8842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b="1" dirty="0" smtClean="0">
              <a:solidFill>
                <a:schemeClr val="tx1">
                  <a:lumMod val="65000"/>
                  <a:lumOff val="35000"/>
                </a:schemeClr>
              </a:solidFill>
              <a:latin typeface="Trebuchet MS" panose="020B0603020202020204" pitchFamily="34" charset="0"/>
            </a:endParaRPr>
          </a:p>
          <a:p>
            <a:r>
              <a:rPr lang="pt-BR" b="1" dirty="0" smtClean="0">
                <a:latin typeface="Trebuchet MS" panose="020B0603020202020204" pitchFamily="34" charset="0"/>
              </a:rPr>
              <a:t>O que é controle</a:t>
            </a:r>
            <a:endParaRPr lang="pt-BR" b="1" dirty="0">
              <a:latin typeface="Trebuchet MS" panose="020B0603020202020204" pitchFamily="34" charset="0"/>
            </a:endParaRPr>
          </a:p>
        </p:txBody>
      </p:sp>
      <p:sp>
        <p:nvSpPr>
          <p:cNvPr id="11" name="Espaço Reservado para Conteúdo 2"/>
          <p:cNvSpPr txBox="1">
            <a:spLocks/>
          </p:cNvSpPr>
          <p:nvPr/>
        </p:nvSpPr>
        <p:spPr>
          <a:xfrm>
            <a:off x="1107142" y="2561891"/>
            <a:ext cx="10515600" cy="4296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“Controlar” é tomar decisões em direção a um objetivo com base em informações contínuas sobre as atividades do próprio sistema e sobre o objetivo. O processo de controle envolve as seguintes etapas:</a:t>
            </a:r>
          </a:p>
          <a:p>
            <a:pPr marL="0" indent="0" algn="just">
              <a:buFont typeface="Arial" panose="020B0604020202020204" pitchFamily="34" charset="0"/>
              <a:buNone/>
            </a:pPr>
            <a:endParaRPr lang="pt-BR" dirty="0" smtClean="0">
              <a:solidFill>
                <a:schemeClr val="tx1">
                  <a:lumMod val="75000"/>
                  <a:lumOff val="25000"/>
                </a:schemeClr>
              </a:solidFill>
              <a:latin typeface="Trebuchet MS" panose="020B0603020202020204" pitchFamily="34" charset="0"/>
            </a:endParaRPr>
          </a:p>
          <a:p>
            <a:pPr marL="0" indent="0" algn="just">
              <a:buFont typeface="Arial" panose="020B0604020202020204" pitchFamily="34" charset="0"/>
              <a:buNone/>
            </a:pPr>
            <a:r>
              <a:rPr lang="pt-BR" dirty="0" smtClean="0">
                <a:latin typeface="Trebuchet MS" panose="020B0603020202020204" pitchFamily="34" charset="0"/>
              </a:rPr>
              <a:t>P Estabelecimento de Padrões “Planejado”</a:t>
            </a:r>
          </a:p>
          <a:p>
            <a:pPr marL="0" indent="0" algn="just">
              <a:buFont typeface="Arial" panose="020B0604020202020204" pitchFamily="34" charset="0"/>
              <a:buNone/>
            </a:pPr>
            <a:r>
              <a:rPr lang="pt-BR" dirty="0" smtClean="0">
                <a:latin typeface="Trebuchet MS" panose="020B0603020202020204" pitchFamily="34" charset="0"/>
              </a:rPr>
              <a:t>R Medição de Resultados “Realizado”</a:t>
            </a:r>
          </a:p>
          <a:p>
            <a:pPr marL="0" indent="0" algn="just">
              <a:buFont typeface="Arial" panose="020B0604020202020204" pitchFamily="34" charset="0"/>
              <a:buNone/>
            </a:pPr>
            <a:r>
              <a:rPr lang="pt-BR" dirty="0" smtClean="0">
                <a:latin typeface="Trebuchet MS" panose="020B0603020202020204" pitchFamily="34" charset="0"/>
              </a:rPr>
              <a:t>C Comparação de Resultados  P x R</a:t>
            </a:r>
          </a:p>
          <a:p>
            <a:pPr marL="0" indent="0" algn="just">
              <a:buFont typeface="Arial" panose="020B0604020202020204" pitchFamily="34" charset="0"/>
              <a:buNone/>
            </a:pPr>
            <a:r>
              <a:rPr lang="pt-BR" dirty="0" smtClean="0">
                <a:latin typeface="Trebuchet MS" panose="020B0603020202020204" pitchFamily="34" charset="0"/>
              </a:rPr>
              <a:t>A Ações Corretivas Melhoria!</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266582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a:xfrm>
            <a:off x="1524000" y="4098430"/>
            <a:ext cx="9144000" cy="1655762"/>
          </a:xfrm>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5" name="Título 1"/>
          <p:cNvSpPr txBox="1">
            <a:spLocks/>
          </p:cNvSpPr>
          <p:nvPr/>
        </p:nvSpPr>
        <p:spPr>
          <a:xfrm>
            <a:off x="838200" y="613321"/>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latin typeface="Trebuchet MS" panose="020B0603020202020204" pitchFamily="34" charset="0"/>
              </a:rPr>
              <a:t>Controle na Administração Pública</a:t>
            </a:r>
            <a:endParaRPr lang="pt-BR" b="1" dirty="0">
              <a:latin typeface="Trebuchet MS" panose="020B0603020202020204" pitchFamily="34" charset="0"/>
            </a:endParaRPr>
          </a:p>
        </p:txBody>
      </p:sp>
      <p:sp>
        <p:nvSpPr>
          <p:cNvPr id="6" name="Espaço Reservado para Conteúdo 2"/>
          <p:cNvSpPr txBox="1">
            <a:spLocks/>
          </p:cNvSpPr>
          <p:nvPr/>
        </p:nvSpPr>
        <p:spPr>
          <a:xfrm>
            <a:off x="838200" y="232201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dirty="0" smtClean="0">
                <a:latin typeface="Trebuchet MS" panose="020B0603020202020204" pitchFamily="34" charset="0"/>
              </a:rPr>
              <a:t>Controlar na Administração Pública se diferencia de controlar no setor privado, pois envolve mais vigilância, orientação e correção! Não é só fiscalizar; é trabalhar junto!</a:t>
            </a:r>
          </a:p>
          <a:p>
            <a:pPr algn="just"/>
            <a:endParaRPr lang="pt-BR" dirty="0">
              <a:solidFill>
                <a:schemeClr val="tx1">
                  <a:lumMod val="75000"/>
                  <a:lumOff val="25000"/>
                </a:schemeClr>
              </a:solidFill>
              <a:latin typeface="Trebuchet MS" panose="020B0603020202020204"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212" y="4231033"/>
            <a:ext cx="1460612" cy="1460612"/>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702" y="4311042"/>
            <a:ext cx="1300593" cy="1300593"/>
          </a:xfrm>
          <a:prstGeom prst="rect">
            <a:avLst/>
          </a:prstGeom>
        </p:spPr>
      </p:pic>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475" y="4231033"/>
            <a:ext cx="1384345" cy="1384345"/>
          </a:xfrm>
          <a:prstGeom prst="rect">
            <a:avLst/>
          </a:prstGeom>
        </p:spPr>
      </p:pic>
      <p:sp>
        <p:nvSpPr>
          <p:cNvPr id="12" name="Espaço Reservado para Conteúdo 2"/>
          <p:cNvSpPr txBox="1">
            <a:spLocks/>
          </p:cNvSpPr>
          <p:nvPr/>
        </p:nvSpPr>
        <p:spPr>
          <a:xfrm>
            <a:off x="1466193" y="3660121"/>
            <a:ext cx="1450428" cy="455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2400" b="1" dirty="0" smtClean="0">
                <a:latin typeface="Trebuchet MS" panose="020B0603020202020204" pitchFamily="34" charset="0"/>
              </a:rPr>
              <a:t>Planejar</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
        <p:nvSpPr>
          <p:cNvPr id="13" name="Espaço Reservado para Conteúdo 2"/>
          <p:cNvSpPr txBox="1">
            <a:spLocks/>
          </p:cNvSpPr>
          <p:nvPr/>
        </p:nvSpPr>
        <p:spPr>
          <a:xfrm>
            <a:off x="4591048" y="3660121"/>
            <a:ext cx="3181353" cy="455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2400" b="1" dirty="0" smtClean="0">
                <a:latin typeface="Trebuchet MS" panose="020B0603020202020204" pitchFamily="34" charset="0"/>
              </a:rPr>
              <a:t>Realizar / Verificar</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
        <p:nvSpPr>
          <p:cNvPr id="14" name="Espaço Reservado para Conteúdo 2"/>
          <p:cNvSpPr txBox="1">
            <a:spLocks/>
          </p:cNvSpPr>
          <p:nvPr/>
        </p:nvSpPr>
        <p:spPr>
          <a:xfrm>
            <a:off x="9441472" y="3660121"/>
            <a:ext cx="1450428" cy="455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2400" b="1" dirty="0" smtClean="0">
                <a:latin typeface="Trebuchet MS" panose="020B0603020202020204" pitchFamily="34" charset="0"/>
              </a:rPr>
              <a:t>Revisar</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3369689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endParaRPr lang="pt-BR"/>
          </a:p>
        </p:txBody>
      </p:sp>
      <p:sp>
        <p:nvSpPr>
          <p:cNvPr id="8" name="Subtítulo 7"/>
          <p:cNvSpPr>
            <a:spLocks noGrp="1"/>
          </p:cNvSpPr>
          <p:nvPr>
            <p:ph type="subTitle"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9" name="Título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latin typeface="Trebuchet MS" panose="020B0603020202020204" pitchFamily="34" charset="0"/>
              </a:rPr>
              <a:t>Importância do Controle</a:t>
            </a:r>
            <a:endParaRPr lang="pt-BR" b="1" dirty="0">
              <a:latin typeface="Trebuchet MS" panose="020B0603020202020204" pitchFamily="34" charset="0"/>
            </a:endParaRPr>
          </a:p>
        </p:txBody>
      </p:sp>
      <p:pic>
        <p:nvPicPr>
          <p:cNvPr id="12" name="Espaço Reservado para Conteúdo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93" y="2019106"/>
            <a:ext cx="7930062" cy="4144715"/>
          </a:xfrm>
          <a:prstGeom prst="rect">
            <a:avLst/>
          </a:prstGeom>
        </p:spPr>
      </p:pic>
    </p:spTree>
    <p:extLst>
      <p:ext uri="{BB962C8B-B14F-4D97-AF65-F5344CB8AC3E}">
        <p14:creationId xmlns:p14="http://schemas.microsoft.com/office/powerpoint/2010/main" val="3073636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5" name="Título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O que é Controle Social?</a:t>
            </a:r>
            <a:endParaRPr lang="pt-BR" b="1" dirty="0">
              <a:latin typeface="Trebuchet MS" panose="020B0603020202020204" pitchFamily="34" charset="0"/>
            </a:endParaRPr>
          </a:p>
        </p:txBody>
      </p:sp>
      <p:sp>
        <p:nvSpPr>
          <p:cNvPr id="6" name="Espaço Reservado para Conteúdo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“Controle social é uma forma de compartilhamento de poder de decisão entre Estado e sociedade sobre as políticas. Um instrumento e uma expressão da democracia e da cidadania. Trata-se da capacidade que a sociedade tem de intervir nas políticas públicas”. POLIS, Revista Repente, 2008.</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
        <p:nvSpPr>
          <p:cNvPr id="7" name="Retângulo 6"/>
          <p:cNvSpPr/>
          <p:nvPr/>
        </p:nvSpPr>
        <p:spPr>
          <a:xfrm>
            <a:off x="838200" y="1504634"/>
            <a:ext cx="1560786" cy="125267"/>
          </a:xfrm>
          <a:prstGeom prst="rect">
            <a:avLst/>
          </a:prstGeom>
          <a:solidFill>
            <a:srgbClr val="B9D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75000"/>
                  <a:lumOff val="25000"/>
                </a:schemeClr>
              </a:solidFill>
            </a:endParaRPr>
          </a:p>
        </p:txBody>
      </p:sp>
      <p:sp>
        <p:nvSpPr>
          <p:cNvPr id="8" name="Retângulo 7"/>
          <p:cNvSpPr/>
          <p:nvPr/>
        </p:nvSpPr>
        <p:spPr>
          <a:xfrm>
            <a:off x="2651234" y="1504634"/>
            <a:ext cx="1560786" cy="125267"/>
          </a:xfrm>
          <a:prstGeom prst="rect">
            <a:avLst/>
          </a:prstGeom>
          <a:solidFill>
            <a:srgbClr val="8D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75000"/>
                  <a:lumOff val="25000"/>
                </a:schemeClr>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75" y="4122522"/>
            <a:ext cx="2056287" cy="2056287"/>
          </a:xfrm>
          <a:prstGeom prst="rect">
            <a:avLst/>
          </a:prstGeom>
        </p:spPr>
      </p:pic>
      <p:graphicFrame>
        <p:nvGraphicFramePr>
          <p:cNvPr id="10" name="Diagrama 9"/>
          <p:cNvGraphicFramePr/>
          <p:nvPr>
            <p:extLst>
              <p:ext uri="{D42A27DB-BD31-4B8C-83A1-F6EECF244321}">
                <p14:modId xmlns:p14="http://schemas.microsoft.com/office/powerpoint/2010/main" val="1204960622"/>
              </p:ext>
            </p:extLst>
          </p:nvPr>
        </p:nvGraphicFramePr>
        <p:xfrm>
          <a:off x="4145726" y="4143217"/>
          <a:ext cx="3537520" cy="1944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m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3910" y="3805186"/>
            <a:ext cx="2506714" cy="2506714"/>
          </a:xfrm>
          <a:prstGeom prst="rect">
            <a:avLst/>
          </a:prstGeom>
        </p:spPr>
      </p:pic>
    </p:spTree>
    <p:extLst>
      <p:ext uri="{BB962C8B-B14F-4D97-AF65-F5344CB8AC3E}">
        <p14:creationId xmlns:p14="http://schemas.microsoft.com/office/powerpoint/2010/main" val="3562669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44936" cy="12205063"/>
          </a:xfrm>
          <a:prstGeom prst="rect">
            <a:avLst/>
          </a:prstGeom>
        </p:spPr>
      </p:pic>
      <p:sp>
        <p:nvSpPr>
          <p:cNvPr id="5" name="Espaço Reservado para Conteúdo 2"/>
          <p:cNvSpPr txBox="1">
            <a:spLocks/>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“A participação da sociedade debatendo em suas organizações, dialogando com o Estado e realizando o controle social, é muito importante para garantir que as políticas atendam, de fato, às necessidades prioritárias da população, para melhorar os níveis de oferta e de qualidade dos serviços, e também para fiscalizar a aplicação dos recursos públicos. A participação ampla da sociedade no controle social fortalece as políticas públicas, tornando-as mais adequadas às necessidades da coletividade e ao interesse público, e mais eficientes. Por exemplo, quando a população está atenta para o que ocorre na escola do seu bairro ou no posto de saúde, ou mesmo nas políticas nacionais, temos um melhor resultado em termos de qualidade desta política pública” POLIS, Revista Repente, 2008.</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
        <p:nvSpPr>
          <p:cNvPr id="10" name="Título 1"/>
          <p:cNvSpPr txBox="1">
            <a:spLocks/>
          </p:cNvSpPr>
          <p:nvPr/>
        </p:nvSpPr>
        <p:spPr>
          <a:xfrm>
            <a:off x="1878874" y="128724"/>
            <a:ext cx="10491651" cy="1268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Importância do Controle Social</a:t>
            </a:r>
            <a:endParaRPr lang="pt-BR" b="1" dirty="0">
              <a:latin typeface="Trebuchet MS" panose="020B0603020202020204" pitchFamily="34" charset="0"/>
            </a:endParaRPr>
          </a:p>
        </p:txBody>
      </p:sp>
    </p:spTree>
    <p:extLst>
      <p:ext uri="{BB962C8B-B14F-4D97-AF65-F5344CB8AC3E}">
        <p14:creationId xmlns:p14="http://schemas.microsoft.com/office/powerpoint/2010/main" val="3802474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67000"/>
            <a:ext cx="6844936" cy="12205063"/>
          </a:xfrm>
          <a:prstGeom prst="rect">
            <a:avLst/>
          </a:prstGeom>
        </p:spPr>
      </p:pic>
      <p:sp>
        <p:nvSpPr>
          <p:cNvPr id="4" name="Retângulo 3"/>
          <p:cNvSpPr/>
          <p:nvPr/>
        </p:nvSpPr>
        <p:spPr>
          <a:xfrm>
            <a:off x="2635821" y="280519"/>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graphicFrame>
        <p:nvGraphicFramePr>
          <p:cNvPr id="5" name="Espaço Reservado para Conteúdo 10"/>
          <p:cNvGraphicFramePr>
            <a:graphicFrameLocks/>
          </p:cNvGraphicFramePr>
          <p:nvPr>
            <p:extLst>
              <p:ext uri="{D42A27DB-BD31-4B8C-83A1-F6EECF244321}">
                <p14:modId xmlns:p14="http://schemas.microsoft.com/office/powerpoint/2010/main" val="1617463993"/>
              </p:ext>
            </p:extLst>
          </p:nvPr>
        </p:nvGraphicFramePr>
        <p:xfrm>
          <a:off x="0" y="1471305"/>
          <a:ext cx="11887201" cy="249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972478282"/>
              </p:ext>
            </p:extLst>
          </p:nvPr>
        </p:nvGraphicFramePr>
        <p:xfrm>
          <a:off x="992777" y="2515135"/>
          <a:ext cx="10097589" cy="4790355"/>
        </p:xfrm>
        <a:graphic>
          <a:graphicData uri="http://schemas.openxmlformats.org/drawingml/2006/table">
            <a:tbl>
              <a:tblPr firstRow="1" firstCol="1" bandRow="1">
                <a:tableStyleId>{5C22544A-7EE6-4342-B048-85BDC9FD1C3A}</a:tableStyleId>
              </a:tblPr>
              <a:tblGrid>
                <a:gridCol w="3459856">
                  <a:extLst>
                    <a:ext uri="{9D8B030D-6E8A-4147-A177-3AD203B41FA5}">
                      <a16:colId xmlns:a16="http://schemas.microsoft.com/office/drawing/2014/main" val="138145775"/>
                    </a:ext>
                  </a:extLst>
                </a:gridCol>
                <a:gridCol w="4010155">
                  <a:extLst>
                    <a:ext uri="{9D8B030D-6E8A-4147-A177-3AD203B41FA5}">
                      <a16:colId xmlns:a16="http://schemas.microsoft.com/office/drawing/2014/main" val="1861311065"/>
                    </a:ext>
                  </a:extLst>
                </a:gridCol>
                <a:gridCol w="2627578">
                  <a:extLst>
                    <a:ext uri="{9D8B030D-6E8A-4147-A177-3AD203B41FA5}">
                      <a16:colId xmlns:a16="http://schemas.microsoft.com/office/drawing/2014/main" val="1532847976"/>
                    </a:ext>
                  </a:extLst>
                </a:gridCol>
              </a:tblGrid>
              <a:tr h="339451">
                <a:tc>
                  <a:txBody>
                    <a:bodyPr/>
                    <a:lstStyle/>
                    <a:p>
                      <a:pPr marL="326390" marR="105410" indent="-326390" algn="ctr">
                        <a:lnSpc>
                          <a:spcPct val="150000"/>
                        </a:lnSpc>
                        <a:spcAft>
                          <a:spcPts val="0"/>
                        </a:spcAft>
                      </a:pPr>
                      <a:r>
                        <a:rPr lang="pt-BR" sz="1800" b="1" dirty="0">
                          <a:effectLst/>
                        </a:rPr>
                        <a:t>ETAPA</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accent1">
                        <a:lumMod val="50000"/>
                      </a:schemeClr>
                    </a:solidFill>
                  </a:tcPr>
                </a:tc>
                <a:tc>
                  <a:txBody>
                    <a:bodyPr/>
                    <a:lstStyle/>
                    <a:p>
                      <a:pPr marL="326390" marR="105410" indent="-326390" algn="ctr">
                        <a:lnSpc>
                          <a:spcPct val="150000"/>
                        </a:lnSpc>
                        <a:spcAft>
                          <a:spcPts val="0"/>
                        </a:spcAft>
                      </a:pPr>
                      <a:r>
                        <a:rPr lang="pt-BR" sz="1800" b="1" dirty="0">
                          <a:effectLst/>
                        </a:rPr>
                        <a:t>ATIVIDADES</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accent1">
                        <a:lumMod val="50000"/>
                      </a:schemeClr>
                    </a:solidFill>
                  </a:tcPr>
                </a:tc>
                <a:tc>
                  <a:txBody>
                    <a:bodyPr/>
                    <a:lstStyle/>
                    <a:p>
                      <a:pPr marL="326390" marR="105410" indent="-326390" algn="ctr">
                        <a:lnSpc>
                          <a:spcPct val="150000"/>
                        </a:lnSpc>
                        <a:spcAft>
                          <a:spcPts val="0"/>
                        </a:spcAft>
                      </a:pPr>
                      <a:r>
                        <a:rPr lang="pt-BR" sz="1800" b="1" dirty="0">
                          <a:effectLst/>
                        </a:rPr>
                        <a:t>PONTUAÇÃO</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accent1">
                        <a:lumMod val="50000"/>
                      </a:schemeClr>
                    </a:solidFill>
                  </a:tcPr>
                </a:tc>
                <a:extLst>
                  <a:ext uri="{0D108BD9-81ED-4DB2-BD59-A6C34878D82A}">
                    <a16:rowId xmlns:a16="http://schemas.microsoft.com/office/drawing/2014/main" val="701209051"/>
                  </a:ext>
                </a:extLst>
              </a:tr>
              <a:tr h="625029">
                <a:tc>
                  <a:txBody>
                    <a:bodyPr/>
                    <a:lstStyle/>
                    <a:p>
                      <a:pPr marL="326390" marR="105410" indent="-326390" algn="ctr">
                        <a:lnSpc>
                          <a:spcPct val="150000"/>
                        </a:lnSpc>
                        <a:spcAft>
                          <a:spcPts val="0"/>
                        </a:spcAft>
                      </a:pPr>
                      <a:r>
                        <a:rPr lang="pt-BR" sz="1800" b="1" dirty="0">
                          <a:effectLst/>
                        </a:rPr>
                        <a:t>Oficina</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Participação e </a:t>
                      </a:r>
                      <a:r>
                        <a:rPr lang="pt-BR" sz="1400" b="1" dirty="0" smtClean="0">
                          <a:effectLst/>
                        </a:rPr>
                        <a:t>entrega das fichas dos estudantes que farão parte da equipe</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a:effectLst/>
                        </a:rPr>
                        <a:t>10 (dez) pontos</a:t>
                      </a:r>
                      <a:endParaRPr lang="pt-B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1069738048"/>
                  </a:ext>
                </a:extLst>
              </a:tr>
              <a:tr h="339451">
                <a:tc>
                  <a:txBody>
                    <a:bodyPr/>
                    <a:lstStyle/>
                    <a:p>
                      <a:pPr marL="326390" marR="105410" indent="-326390" algn="ctr">
                        <a:lnSpc>
                          <a:spcPct val="150000"/>
                        </a:lnSpc>
                        <a:spcAft>
                          <a:spcPts val="0"/>
                        </a:spcAft>
                      </a:pPr>
                      <a:r>
                        <a:rPr lang="pt-BR" sz="1800" b="1" dirty="0">
                          <a:effectLst/>
                        </a:rPr>
                        <a:t>Teatro</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smtClean="0">
                          <a:effectLst/>
                        </a:rPr>
                        <a:t>Assistir à Peça</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10 (dez)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3067128840"/>
                  </a:ext>
                </a:extLst>
              </a:tr>
              <a:tr h="339451">
                <a:tc>
                  <a:txBody>
                    <a:bodyPr/>
                    <a:lstStyle/>
                    <a:p>
                      <a:pPr marL="326390" marR="105410" indent="-326390" algn="ctr">
                        <a:lnSpc>
                          <a:spcPct val="150000"/>
                        </a:lnSpc>
                        <a:spcAft>
                          <a:spcPts val="0"/>
                        </a:spcAft>
                      </a:pPr>
                      <a:r>
                        <a:rPr lang="pt-BR" sz="1800" b="1" dirty="0">
                          <a:effectLst/>
                        </a:rPr>
                        <a:t>Auditoria Cívica 1</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smtClean="0">
                          <a:effectLst/>
                        </a:rPr>
                        <a:t>Realização do preenchimento das fichas de avaliação e encaminhamento para a OGE/MS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Até 10 (dez)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301594935"/>
                  </a:ext>
                </a:extLst>
              </a:tr>
              <a:tr h="625029">
                <a:tc>
                  <a:txBody>
                    <a:bodyPr/>
                    <a:lstStyle/>
                    <a:p>
                      <a:pPr marL="326390" marR="105410" indent="-326390" algn="ctr">
                        <a:lnSpc>
                          <a:spcPct val="150000"/>
                        </a:lnSpc>
                        <a:spcAft>
                          <a:spcPts val="0"/>
                        </a:spcAft>
                      </a:pPr>
                      <a:r>
                        <a:rPr lang="pt-BR" sz="1800" b="1" dirty="0">
                          <a:effectLst/>
                        </a:rPr>
                        <a:t>Auditoria Cívica 2</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smtClean="0">
                          <a:effectLst/>
                        </a:rPr>
                        <a:t>Apresentação e</a:t>
                      </a:r>
                      <a:r>
                        <a:rPr lang="pt-BR" sz="1400" b="1" baseline="0" dirty="0" smtClean="0">
                          <a:effectLst/>
                        </a:rPr>
                        <a:t> debate do </a:t>
                      </a:r>
                      <a:r>
                        <a:rPr lang="pt-BR" sz="1400" b="1" dirty="0" smtClean="0">
                          <a:effectLst/>
                        </a:rPr>
                        <a:t>relatório encaminhado pela OGE/MS, pela equipe de Auditoria Cívica</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10 (dez)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3310396963"/>
                  </a:ext>
                </a:extLst>
              </a:tr>
              <a:tr h="339451">
                <a:tc>
                  <a:txBody>
                    <a:bodyPr/>
                    <a:lstStyle/>
                    <a:p>
                      <a:pPr marL="326390" marR="105410" indent="-326390" algn="ctr">
                        <a:lnSpc>
                          <a:spcPct val="150000"/>
                        </a:lnSpc>
                        <a:spcAft>
                          <a:spcPts val="0"/>
                        </a:spcAft>
                      </a:pPr>
                      <a:r>
                        <a:rPr lang="pt-BR" sz="1800" b="1" dirty="0">
                          <a:effectLst/>
                        </a:rPr>
                        <a:t>Desafio Teoria</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smtClean="0">
                          <a:solidFill>
                            <a:schemeClr val="dk1"/>
                          </a:solidFill>
                          <a:effectLst/>
                          <a:latin typeface="+mn-lt"/>
                          <a:ea typeface="+mn-ea"/>
                          <a:cs typeface="+mn-cs"/>
                        </a:rPr>
                        <a:t>Identificação do problema a ser solucionado</a:t>
                      </a:r>
                      <a:r>
                        <a:rPr lang="pt-BR" sz="1400" b="1" baseline="0" dirty="0" smtClean="0">
                          <a:solidFill>
                            <a:schemeClr val="dk1"/>
                          </a:solidFill>
                          <a:effectLst/>
                          <a:latin typeface="+mn-lt"/>
                          <a:ea typeface="+mn-ea"/>
                          <a:cs typeface="+mn-cs"/>
                        </a:rPr>
                        <a:t> </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Até 10 (dez)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2391190282"/>
                  </a:ext>
                </a:extLst>
              </a:tr>
              <a:tr h="339451">
                <a:tc>
                  <a:txBody>
                    <a:bodyPr/>
                    <a:lstStyle/>
                    <a:p>
                      <a:pPr marL="326390" marR="105410" indent="-326390" algn="ctr">
                        <a:lnSpc>
                          <a:spcPct val="150000"/>
                        </a:lnSpc>
                        <a:spcAft>
                          <a:spcPts val="0"/>
                        </a:spcAft>
                      </a:pPr>
                      <a:r>
                        <a:rPr lang="pt-BR" sz="1800" b="1" dirty="0">
                          <a:effectLst/>
                        </a:rPr>
                        <a:t>Tarefa Especial</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smtClean="0">
                          <a:solidFill>
                            <a:schemeClr val="dk1"/>
                          </a:solidFill>
                          <a:effectLst/>
                          <a:latin typeface="+mn-lt"/>
                          <a:ea typeface="+mn-ea"/>
                          <a:cs typeface="+mn-cs"/>
                        </a:rPr>
                        <a:t>Divulgação</a:t>
                      </a:r>
                      <a:r>
                        <a:rPr lang="pt-BR" sz="1400" b="1" baseline="0" dirty="0" smtClean="0">
                          <a:solidFill>
                            <a:schemeClr val="dk1"/>
                          </a:solidFill>
                          <a:effectLst/>
                          <a:latin typeface="+mn-lt"/>
                          <a:ea typeface="+mn-ea"/>
                          <a:cs typeface="+mn-cs"/>
                        </a:rPr>
                        <a:t> dos canais de acesso a informação ao cidadão</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Até 20 (vinte)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3469795468"/>
                  </a:ext>
                </a:extLst>
              </a:tr>
              <a:tr h="625029">
                <a:tc>
                  <a:txBody>
                    <a:bodyPr/>
                    <a:lstStyle/>
                    <a:p>
                      <a:pPr marL="326390" marR="105410" indent="-326390" algn="ctr">
                        <a:lnSpc>
                          <a:spcPct val="150000"/>
                        </a:lnSpc>
                        <a:spcAft>
                          <a:spcPts val="0"/>
                        </a:spcAft>
                      </a:pPr>
                      <a:r>
                        <a:rPr lang="pt-BR" sz="1800" b="1" dirty="0">
                          <a:effectLst/>
                        </a:rPr>
                        <a:t>Desafio Prática</a:t>
                      </a:r>
                      <a:endPar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Entrega dos resultados e avaliação do impacto</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tc>
                  <a:txBody>
                    <a:bodyPr/>
                    <a:lstStyle/>
                    <a:p>
                      <a:pPr marL="326390" marR="105410" indent="-326390" algn="ctr">
                        <a:lnSpc>
                          <a:spcPct val="150000"/>
                        </a:lnSpc>
                        <a:spcAft>
                          <a:spcPts val="0"/>
                        </a:spcAft>
                      </a:pPr>
                      <a:r>
                        <a:rPr lang="pt-BR" sz="1400" b="1" dirty="0">
                          <a:effectLst/>
                        </a:rPr>
                        <a:t>Até 30 (trinta)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tx2">
                        <a:lumMod val="60000"/>
                        <a:lumOff val="40000"/>
                      </a:schemeClr>
                    </a:solidFill>
                  </a:tcPr>
                </a:tc>
                <a:extLst>
                  <a:ext uri="{0D108BD9-81ED-4DB2-BD59-A6C34878D82A}">
                    <a16:rowId xmlns:a16="http://schemas.microsoft.com/office/drawing/2014/main" val="2593816919"/>
                  </a:ext>
                </a:extLst>
              </a:tr>
              <a:tr h="339451">
                <a:tc>
                  <a:txBody>
                    <a:bodyPr/>
                    <a:lstStyle/>
                    <a:p>
                      <a:pPr marL="326390" marR="105410" indent="-326390" algn="ctr">
                        <a:lnSpc>
                          <a:spcPct val="150000"/>
                        </a:lnSpc>
                        <a:spcAft>
                          <a:spcPts val="0"/>
                        </a:spcAft>
                      </a:pPr>
                      <a:r>
                        <a:rPr lang="pt-BR" sz="1400" b="1" dirty="0">
                          <a:effectLst/>
                        </a:rPr>
                        <a:t> </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accent1">
                        <a:lumMod val="50000"/>
                      </a:schemeClr>
                    </a:solidFill>
                  </a:tcPr>
                </a:tc>
                <a:tc>
                  <a:txBody>
                    <a:bodyPr/>
                    <a:lstStyle/>
                    <a:p>
                      <a:pPr marL="326390" marR="105410" indent="-326390" algn="ctr">
                        <a:lnSpc>
                          <a:spcPct val="150000"/>
                        </a:lnSpc>
                        <a:spcAft>
                          <a:spcPts val="0"/>
                        </a:spcAft>
                      </a:pPr>
                      <a:r>
                        <a:rPr lang="pt-BR" sz="1400" b="1" dirty="0">
                          <a:effectLst/>
                        </a:rPr>
                        <a:t>TOTAL</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accent1">
                        <a:lumMod val="50000"/>
                      </a:schemeClr>
                    </a:solidFill>
                  </a:tcPr>
                </a:tc>
                <a:tc>
                  <a:txBody>
                    <a:bodyPr/>
                    <a:lstStyle/>
                    <a:p>
                      <a:pPr marL="326390" marR="105410" indent="-326390" algn="ctr">
                        <a:lnSpc>
                          <a:spcPct val="150000"/>
                        </a:lnSpc>
                        <a:spcAft>
                          <a:spcPts val="0"/>
                        </a:spcAft>
                      </a:pPr>
                      <a:r>
                        <a:rPr lang="pt-BR" sz="1400" b="1" dirty="0">
                          <a:effectLst/>
                        </a:rPr>
                        <a:t>100 (cem) pontos</a:t>
                      </a:r>
                      <a:endParaRPr lang="pt-B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85" marR="31750" marT="4445" marB="0" anchor="ctr">
                    <a:solidFill>
                      <a:schemeClr val="accent1">
                        <a:lumMod val="50000"/>
                      </a:schemeClr>
                    </a:solidFill>
                  </a:tcPr>
                </a:tc>
                <a:extLst>
                  <a:ext uri="{0D108BD9-81ED-4DB2-BD59-A6C34878D82A}">
                    <a16:rowId xmlns:a16="http://schemas.microsoft.com/office/drawing/2014/main" val="3063847006"/>
                  </a:ext>
                </a:extLst>
              </a:tr>
            </a:tbl>
          </a:graphicData>
        </a:graphic>
      </p:graphicFrame>
      <p:grpSp>
        <p:nvGrpSpPr>
          <p:cNvPr id="7" name="Agrupar 6"/>
          <p:cNvGrpSpPr/>
          <p:nvPr/>
        </p:nvGrpSpPr>
        <p:grpSpPr>
          <a:xfrm>
            <a:off x="5165225" y="1774140"/>
            <a:ext cx="1569812" cy="740995"/>
            <a:chOff x="3485513" y="305216"/>
            <a:chExt cx="1569812" cy="740995"/>
          </a:xfrm>
        </p:grpSpPr>
        <p:sp>
          <p:nvSpPr>
            <p:cNvPr id="8" name="Retângulo 7"/>
            <p:cNvSpPr/>
            <p:nvPr/>
          </p:nvSpPr>
          <p:spPr>
            <a:xfrm>
              <a:off x="3485513" y="305216"/>
              <a:ext cx="1556749" cy="740995"/>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CaixaDeTexto 8"/>
            <p:cNvSpPr txBox="1"/>
            <p:nvPr/>
          </p:nvSpPr>
          <p:spPr>
            <a:xfrm>
              <a:off x="3498576" y="305216"/>
              <a:ext cx="1556749" cy="740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t-BR" sz="2100" b="1" i="0" kern="1200" dirty="0" smtClean="0">
                  <a:solidFill>
                    <a:schemeClr val="tx1"/>
                  </a:solidFill>
                  <a:latin typeface="Arial Rounded MT Bold" panose="020F0704030504030204" pitchFamily="34" charset="0"/>
                </a:rPr>
                <a:t>Auditoria Cívica 2</a:t>
              </a:r>
              <a:endParaRPr lang="pt-BR" sz="2100" b="1" i="0" kern="1200" dirty="0">
                <a:solidFill>
                  <a:schemeClr val="tx1"/>
                </a:solidFill>
                <a:latin typeface="Arial Rounded MT Bold" panose="020F0704030504030204" pitchFamily="34" charset="0"/>
              </a:endParaRPr>
            </a:p>
          </p:txBody>
        </p:sp>
      </p:grpSp>
    </p:spTree>
    <p:extLst>
      <p:ext uri="{BB962C8B-B14F-4D97-AF65-F5344CB8AC3E}">
        <p14:creationId xmlns:p14="http://schemas.microsoft.com/office/powerpoint/2010/main" val="396805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279375157"/>
              </p:ext>
            </p:extLst>
          </p:nvPr>
        </p:nvGraphicFramePr>
        <p:xfrm>
          <a:off x="304802" y="3055716"/>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266040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4" name="Retângulo 3"/>
          <p:cNvSpPr/>
          <p:nvPr/>
        </p:nvSpPr>
        <p:spPr>
          <a:xfrm>
            <a:off x="705393" y="1573862"/>
            <a:ext cx="11142617" cy="4985980"/>
          </a:xfrm>
          <a:prstGeom prst="rect">
            <a:avLst/>
          </a:prstGeom>
        </p:spPr>
        <p:txBody>
          <a:bodyPr wrap="square">
            <a:spAutoFit/>
          </a:bodyPr>
          <a:lstStyle/>
          <a:p>
            <a:pPr algn="ctr"/>
            <a:endParaRPr lang="pt-BR" sz="5400" b="1" u="sng" cap="all" dirty="0" smtClean="0">
              <a:solidFill>
                <a:schemeClr val="bg1"/>
              </a:solidFill>
              <a:latin typeface="Arial Rounded MT Bold" panose="020F0704030504030204" pitchFamily="34" charset="0"/>
            </a:endParaRPr>
          </a:p>
          <a:p>
            <a:pPr algn="ctr"/>
            <a:r>
              <a:rPr lang="pt-BR" sz="4400" b="1" dirty="0" smtClean="0">
                <a:latin typeface="Arial Rounded MT Bold" panose="020F0704030504030204" pitchFamily="34" charset="0"/>
              </a:rPr>
              <a:t>É um projeto de </a:t>
            </a:r>
            <a:r>
              <a:rPr lang="pt-BR" sz="4400" b="1" u="sng" dirty="0" smtClean="0">
                <a:latin typeface="Arial Rounded MT Bold" panose="020F0704030504030204" pitchFamily="34" charset="0"/>
              </a:rPr>
              <a:t>Controle </a:t>
            </a:r>
            <a:r>
              <a:rPr lang="pt-BR" sz="4400" b="1" u="sng" dirty="0">
                <a:latin typeface="Arial Rounded MT Bold" panose="020F0704030504030204" pitchFamily="34" charset="0"/>
              </a:rPr>
              <a:t>S</a:t>
            </a:r>
            <a:r>
              <a:rPr lang="pt-BR" sz="4400" b="1" u="sng" dirty="0" smtClean="0">
                <a:latin typeface="Arial Rounded MT Bold" panose="020F0704030504030204" pitchFamily="34" charset="0"/>
              </a:rPr>
              <a:t>ocial </a:t>
            </a:r>
            <a:r>
              <a:rPr lang="pt-BR" sz="4400" b="1" dirty="0" smtClean="0">
                <a:latin typeface="Arial Rounded MT Bold" panose="020F0704030504030204" pitchFamily="34" charset="0"/>
              </a:rPr>
              <a:t>organizado pela Controladoria-Geral do Estado de Mato Grosso de Sul em parceria com a SED- Secretaria de Estado de Educação e o TCE- Tribunal de Contas Estadual</a:t>
            </a:r>
            <a:endParaRPr lang="pt-BR" sz="4400" dirty="0">
              <a:latin typeface="Arial Rounded MT Bold" panose="020F0704030504030204" pitchFamily="34" charset="0"/>
            </a:endParaRPr>
          </a:p>
        </p:txBody>
      </p:sp>
      <p:sp>
        <p:nvSpPr>
          <p:cNvPr id="8" name="Retângulo 7"/>
          <p:cNvSpPr/>
          <p:nvPr/>
        </p:nvSpPr>
        <p:spPr>
          <a:xfrm>
            <a:off x="133653" y="325266"/>
            <a:ext cx="11911635"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cap="all" dirty="0">
                <a:latin typeface="Arial Rounded MT Bold" panose="020F0704030504030204" pitchFamily="34" charset="0"/>
              </a:rPr>
              <a:t>“ESTUDANTES NO CONTROLE” </a:t>
            </a:r>
            <a:endParaRPr lang="pt-BR" sz="5400" u="sng" dirty="0"/>
          </a:p>
        </p:txBody>
      </p:sp>
    </p:spTree>
    <p:extLst>
      <p:ext uri="{BB962C8B-B14F-4D97-AF65-F5344CB8AC3E}">
        <p14:creationId xmlns:p14="http://schemas.microsoft.com/office/powerpoint/2010/main" val="1678261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0024" y="-2680064"/>
            <a:ext cx="6844936" cy="12205063"/>
          </a:xfrm>
          <a:prstGeom prst="rect">
            <a:avLst/>
          </a:prstGeom>
        </p:spPr>
      </p:pic>
      <p:sp>
        <p:nvSpPr>
          <p:cNvPr id="4" name="Retângulo 3"/>
          <p:cNvSpPr/>
          <p:nvPr/>
        </p:nvSpPr>
        <p:spPr>
          <a:xfrm>
            <a:off x="1597307" y="129232"/>
            <a:ext cx="9677500" cy="2585323"/>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pPr algn="ctr"/>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dirty="0" smtClean="0">
                <a:latin typeface="Arial Rounded MT Bold" panose="020F0704030504030204" pitchFamily="34" charset="0"/>
              </a:rPr>
              <a:t> </a:t>
            </a:r>
            <a:r>
              <a:rPr lang="pt-BR" sz="5400" b="1" u="sng" dirty="0" smtClean="0">
                <a:latin typeface="Arial Rounded MT Bold" panose="020F0704030504030204" pitchFamily="34" charset="0"/>
              </a:rPr>
              <a:t>Oficina de Capacitação dos Professores Orientadores</a:t>
            </a:r>
            <a:endParaRPr lang="pt-BR" sz="5400" u="sng" dirty="0"/>
          </a:p>
        </p:txBody>
      </p:sp>
      <p:sp>
        <p:nvSpPr>
          <p:cNvPr id="5" name="Retângulo 4"/>
          <p:cNvSpPr/>
          <p:nvPr/>
        </p:nvSpPr>
        <p:spPr>
          <a:xfrm>
            <a:off x="462987" y="2951544"/>
            <a:ext cx="10968745" cy="2308324"/>
          </a:xfrm>
          <a:prstGeom prst="rect">
            <a:avLst/>
          </a:prstGeom>
        </p:spPr>
        <p:txBody>
          <a:bodyPr wrap="square">
            <a:spAutoFit/>
          </a:bodyPr>
          <a:lstStyle/>
          <a:p>
            <a:pPr algn="ctr"/>
            <a:r>
              <a:rPr lang="pt-BR" sz="3600" dirty="0" smtClean="0">
                <a:latin typeface="Arial Rounded MT Bold" panose="020F0704030504030204" pitchFamily="34" charset="0"/>
              </a:rPr>
              <a:t>Etapa com pontuação até </a:t>
            </a:r>
            <a:r>
              <a:rPr lang="pt-BR" sz="3600" b="1" u="sng" dirty="0" smtClean="0">
                <a:latin typeface="Arial Rounded MT Bold" panose="020F0704030504030204" pitchFamily="34" charset="0"/>
              </a:rPr>
              <a:t>10 Pontos</a:t>
            </a:r>
            <a:r>
              <a:rPr lang="pt-BR" sz="3600" dirty="0" smtClean="0">
                <a:latin typeface="Arial Rounded MT Bold" panose="020F0704030504030204" pitchFamily="34" charset="0"/>
              </a:rPr>
              <a:t>. </a:t>
            </a:r>
          </a:p>
          <a:p>
            <a:pPr algn="ctr"/>
            <a:r>
              <a:rPr lang="pt-BR" sz="3600" dirty="0" smtClean="0">
                <a:latin typeface="Arial Rounded MT Bold" panose="020F0704030504030204" pitchFamily="34" charset="0"/>
              </a:rPr>
              <a:t>A pontuação se dará, pelo comparecimento, interação e entrega da lista dos estudantes que  farão parte “</a:t>
            </a:r>
            <a:r>
              <a:rPr lang="pt-BR" sz="3600" u="sng" dirty="0" smtClean="0">
                <a:latin typeface="Arial Rounded MT Bold" panose="020F0704030504030204" pitchFamily="34" charset="0"/>
              </a:rPr>
              <a:t>Equipe”</a:t>
            </a:r>
            <a:r>
              <a:rPr lang="pt-BR" sz="3600" dirty="0">
                <a:latin typeface="Arial Rounded MT Bold" panose="020F0704030504030204" pitchFamily="34" charset="0"/>
              </a:rPr>
              <a:t>.</a:t>
            </a:r>
            <a:r>
              <a:rPr lang="pt-BR" sz="3600" b="1" dirty="0" smtClean="0">
                <a:latin typeface="Arial Rounded MT Bold" panose="020F0704030504030204" pitchFamily="34" charset="0"/>
              </a:rPr>
              <a:t>  </a:t>
            </a:r>
            <a:endParaRPr lang="pt-BR" sz="3600" dirty="0">
              <a:latin typeface="Arial Rounded MT Bold" panose="020F0704030504030204" pitchFamily="34" charset="0"/>
            </a:endParaRPr>
          </a:p>
        </p:txBody>
      </p:sp>
    </p:spTree>
    <p:extLst>
      <p:ext uri="{BB962C8B-B14F-4D97-AF65-F5344CB8AC3E}">
        <p14:creationId xmlns:p14="http://schemas.microsoft.com/office/powerpoint/2010/main" val="135688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1844912678"/>
              </p:ext>
            </p:extLst>
          </p:nvPr>
        </p:nvGraphicFramePr>
        <p:xfrm>
          <a:off x="304802" y="3055716"/>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2139183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67000"/>
            <a:ext cx="6844936" cy="12205063"/>
          </a:xfrm>
          <a:prstGeom prst="rect">
            <a:avLst/>
          </a:prstGeom>
        </p:spPr>
      </p:pic>
      <p:sp>
        <p:nvSpPr>
          <p:cNvPr id="4" name="Retângulo 3"/>
          <p:cNvSpPr/>
          <p:nvPr/>
        </p:nvSpPr>
        <p:spPr>
          <a:xfrm>
            <a:off x="3471845" y="280519"/>
            <a:ext cx="5149642"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Peça Teatral</a:t>
            </a:r>
            <a:endParaRPr lang="pt-BR" sz="5400" u="sng" dirty="0"/>
          </a:p>
        </p:txBody>
      </p:sp>
      <p:sp>
        <p:nvSpPr>
          <p:cNvPr id="5" name="Retângulo 4"/>
          <p:cNvSpPr/>
          <p:nvPr/>
        </p:nvSpPr>
        <p:spPr>
          <a:xfrm>
            <a:off x="984951" y="1815738"/>
            <a:ext cx="10123430" cy="5262979"/>
          </a:xfrm>
          <a:prstGeom prst="rect">
            <a:avLst/>
          </a:prstGeom>
        </p:spPr>
        <p:txBody>
          <a:bodyPr wrap="square">
            <a:spAutoFit/>
          </a:bodyPr>
          <a:lstStyle/>
          <a:p>
            <a:pPr algn="just"/>
            <a:r>
              <a:rPr lang="pt-BR" sz="2400" dirty="0" smtClean="0">
                <a:latin typeface="Arial Rounded MT Bold" panose="020F0704030504030204" pitchFamily="34" charset="0"/>
              </a:rPr>
              <a:t>A </a:t>
            </a:r>
            <a:r>
              <a:rPr lang="pt-BR" sz="2400" dirty="0">
                <a:latin typeface="Arial Rounded MT Bold" panose="020F0704030504030204" pitchFamily="34" charset="0"/>
              </a:rPr>
              <a:t>apresentação da peça de teatro </a:t>
            </a:r>
            <a:r>
              <a:rPr lang="pt-BR" sz="2400" dirty="0" smtClean="0">
                <a:latin typeface="Arial Rounded MT Bold" panose="020F0704030504030204" pitchFamily="34" charset="0"/>
              </a:rPr>
              <a:t>que tem </a:t>
            </a:r>
            <a:r>
              <a:rPr lang="pt-BR" sz="2400" dirty="0">
                <a:latin typeface="Arial Rounded MT Bold" panose="020F0704030504030204" pitchFamily="34" charset="0"/>
              </a:rPr>
              <a:t>como </a:t>
            </a:r>
            <a:r>
              <a:rPr lang="pt-BR" sz="2400" dirty="0" smtClean="0">
                <a:latin typeface="Arial Rounded MT Bold" panose="020F0704030504030204" pitchFamily="34" charset="0"/>
              </a:rPr>
              <a:t>objetivo fomentar </a:t>
            </a:r>
            <a:r>
              <a:rPr lang="pt-BR" sz="2400" dirty="0">
                <a:latin typeface="Arial Rounded MT Bold" panose="020F0704030504030204" pitchFamily="34" charset="0"/>
              </a:rPr>
              <a:t>o pensamento crítico, a reflexividade e a </a:t>
            </a:r>
            <a:r>
              <a:rPr lang="pt-BR" sz="2400" dirty="0" smtClean="0">
                <a:latin typeface="Arial Rounded MT Bold" panose="020F0704030504030204" pitchFamily="34" charset="0"/>
              </a:rPr>
              <a:t>cidadania. </a:t>
            </a:r>
          </a:p>
          <a:p>
            <a:pPr algn="just"/>
            <a:r>
              <a:rPr lang="pt-BR" sz="2400" dirty="0" smtClean="0">
                <a:latin typeface="Arial Rounded MT Bold" panose="020F0704030504030204" pitchFamily="34" charset="0"/>
              </a:rPr>
              <a:t>Utilizando do lúdico demonstraremos a importância do Controle Social, com a finalidade dos estudantes compreenderem a importância da sua participação, na formulação e fomento </a:t>
            </a:r>
            <a:r>
              <a:rPr lang="pt-BR" sz="2400" dirty="0">
                <a:latin typeface="Arial Rounded MT Bold" panose="020F0704030504030204" pitchFamily="34" charset="0"/>
              </a:rPr>
              <a:t>de políticas </a:t>
            </a:r>
            <a:r>
              <a:rPr lang="pt-BR" sz="2400" dirty="0" smtClean="0">
                <a:latin typeface="Arial Rounded MT Bold" panose="020F0704030504030204" pitchFamily="34" charset="0"/>
              </a:rPr>
              <a:t>públicas. </a:t>
            </a:r>
          </a:p>
          <a:p>
            <a:pPr algn="just"/>
            <a:endParaRPr lang="pt-BR" sz="2400" dirty="0">
              <a:latin typeface="Arial Rounded MT Bold" panose="020F0704030504030204" pitchFamily="34" charset="0"/>
            </a:endParaRPr>
          </a:p>
          <a:p>
            <a:pPr algn="just"/>
            <a:r>
              <a:rPr lang="pt-BR" sz="2400" dirty="0">
                <a:latin typeface="Arial Rounded MT Bold" panose="020F0704030504030204" pitchFamily="34" charset="0"/>
              </a:rPr>
              <a:t>A apresentação será realizada </a:t>
            </a:r>
            <a:r>
              <a:rPr lang="pt-BR" sz="2400" dirty="0" smtClean="0">
                <a:latin typeface="Arial Rounded MT Bold" panose="020F0704030504030204" pitchFamily="34" charset="0"/>
              </a:rPr>
              <a:t>pela “Cia Teatral </a:t>
            </a:r>
            <a:r>
              <a:rPr lang="pt-BR" sz="2400" dirty="0" err="1" smtClean="0">
                <a:latin typeface="Arial Rounded MT Bold" panose="020F0704030504030204" pitchFamily="34" charset="0"/>
              </a:rPr>
              <a:t>Maracangalha</a:t>
            </a:r>
            <a:r>
              <a:rPr lang="pt-BR" sz="2400" dirty="0" smtClean="0">
                <a:latin typeface="Arial Rounded MT Bold" panose="020F0704030504030204" pitchFamily="34" charset="0"/>
              </a:rPr>
              <a:t>” a peça que será apresentada “O auto da Barca da Cidadania” . </a:t>
            </a:r>
          </a:p>
          <a:p>
            <a:pPr algn="just"/>
            <a:r>
              <a:rPr lang="pt-BR" sz="2400" b="1" i="1" u="sng" dirty="0" smtClean="0">
                <a:latin typeface="Arial Rounded MT Bold" panose="020F0704030504030204" pitchFamily="34" charset="0"/>
              </a:rPr>
              <a:t>Esta etapa terá pontuação máxima de 10 pontos.</a:t>
            </a:r>
            <a:r>
              <a:rPr lang="pt-BR" sz="2400" dirty="0" smtClean="0">
                <a:latin typeface="Arial Rounded MT Bold" panose="020F0704030504030204" pitchFamily="34" charset="0"/>
              </a:rPr>
              <a:t> A pontuação se dará pela participação, </a:t>
            </a:r>
            <a:r>
              <a:rPr lang="pt-BR" sz="2400" b="1" dirty="0" smtClean="0">
                <a:latin typeface="Arial Rounded MT Bold" panose="020F0704030504030204" pitchFamily="34" charset="0"/>
              </a:rPr>
              <a:t>interação e compreensão </a:t>
            </a:r>
            <a:r>
              <a:rPr lang="pt-BR" sz="2400" b="1" u="sng" dirty="0" smtClean="0">
                <a:latin typeface="Arial Rounded MT Bold" panose="020F0704030504030204" pitchFamily="34" charset="0"/>
              </a:rPr>
              <a:t>efetiva do tema a ser abordado</a:t>
            </a:r>
            <a:r>
              <a:rPr lang="pt-BR" sz="2400" dirty="0" smtClean="0">
                <a:latin typeface="Arial Rounded MT Bold" panose="020F0704030504030204" pitchFamily="34" charset="0"/>
              </a:rPr>
              <a:t> na apresentação da peça teatral. </a:t>
            </a:r>
          </a:p>
          <a:p>
            <a:pPr algn="just"/>
            <a:r>
              <a:rPr lang="pt-BR" sz="2400" dirty="0" smtClean="0">
                <a:latin typeface="Arial Rounded MT Bold" panose="020F0704030504030204" pitchFamily="34" charset="0"/>
              </a:rPr>
              <a:t>O deslocamento das Equipes será de responsabilidade da CGE.</a:t>
            </a:r>
          </a:p>
          <a:p>
            <a:pPr algn="just"/>
            <a:endParaRPr lang="pt-BR" sz="2400" dirty="0" smtClean="0">
              <a:latin typeface="Arial Rounded MT Bold" panose="020F0704030504030204" pitchFamily="34" charset="0"/>
            </a:endParaRPr>
          </a:p>
        </p:txBody>
      </p:sp>
    </p:spTree>
    <p:extLst>
      <p:ext uri="{BB962C8B-B14F-4D97-AF65-F5344CB8AC3E}">
        <p14:creationId xmlns:p14="http://schemas.microsoft.com/office/powerpoint/2010/main" val="2246672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2696856983"/>
              </p:ext>
            </p:extLst>
          </p:nvPr>
        </p:nvGraphicFramePr>
        <p:xfrm>
          <a:off x="304802" y="3055716"/>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3710092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99658" y="-2667000"/>
            <a:ext cx="6844936" cy="12205063"/>
          </a:xfrm>
          <a:prstGeom prst="rect">
            <a:avLst/>
          </a:prstGeom>
        </p:spPr>
      </p:pic>
      <p:sp>
        <p:nvSpPr>
          <p:cNvPr id="4" name="Retângulo 3"/>
          <p:cNvSpPr/>
          <p:nvPr/>
        </p:nvSpPr>
        <p:spPr>
          <a:xfrm>
            <a:off x="2991394" y="280519"/>
            <a:ext cx="663593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Auditoria Cívica 1</a:t>
            </a:r>
            <a:endParaRPr lang="pt-BR" sz="5400" u="sng" dirty="0"/>
          </a:p>
        </p:txBody>
      </p:sp>
      <p:sp>
        <p:nvSpPr>
          <p:cNvPr id="5" name="Título 1"/>
          <p:cNvSpPr txBox="1">
            <a:spLocks/>
          </p:cNvSpPr>
          <p:nvPr/>
        </p:nvSpPr>
        <p:spPr>
          <a:xfrm>
            <a:off x="751114" y="1606731"/>
            <a:ext cx="10628812" cy="1796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1 – Os objetivos da Auditoria Cívica</a:t>
            </a:r>
          </a:p>
          <a:p>
            <a:r>
              <a:rPr lang="pt-BR" sz="3200" b="1" i="1" u="sng" dirty="0" smtClean="0">
                <a:latin typeface="Trebuchet MS" panose="020B0603020202020204" pitchFamily="34" charset="0"/>
              </a:rPr>
              <a:t>Esta etapa terá pontuação máxima de 10 pontos.</a:t>
            </a:r>
            <a:endParaRPr lang="pt-BR" b="1" i="1" u="sng" dirty="0">
              <a:latin typeface="Trebuchet MS" panose="020B0603020202020204" pitchFamily="34" charset="0"/>
            </a:endParaRPr>
          </a:p>
        </p:txBody>
      </p:sp>
      <p:sp>
        <p:nvSpPr>
          <p:cNvPr id="6" name="Espaço Reservado para Conteúdo 2"/>
          <p:cNvSpPr txBox="1">
            <a:spLocks/>
          </p:cNvSpPr>
          <p:nvPr/>
        </p:nvSpPr>
        <p:spPr>
          <a:xfrm>
            <a:off x="751114" y="3038058"/>
            <a:ext cx="10515600" cy="42567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A Auditoria Cívica tem por finalidade despertar na comunidade escolar o senso crítico-construtivo, fazendo com que os mesmos observem e analisem problemas relacionados à estrutura no meio em que estão inseridos para, posteriormente, implementarem ações voltadas a solucionar os problemas apontados. Tais apontamentos ocorrerão através de fichas de avaliação elaboradas pela OGE/MS, abrangendo os temas que determinam a qualidade do ensino e da estrutura escolar.</a:t>
            </a:r>
            <a:endParaRPr lang="pt-BR" dirty="0">
              <a:latin typeface="Trebuchet MS" panose="020B0603020202020204" pitchFamily="34" charset="0"/>
            </a:endParaRPr>
          </a:p>
        </p:txBody>
      </p:sp>
    </p:spTree>
    <p:extLst>
      <p:ext uri="{BB962C8B-B14F-4D97-AF65-F5344CB8AC3E}">
        <p14:creationId xmlns:p14="http://schemas.microsoft.com/office/powerpoint/2010/main" val="2996823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2 – O que é a Auditoria Cívica</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A auditoria cidadã tem por objetivo: </a:t>
            </a:r>
          </a:p>
          <a:p>
            <a:pPr marL="514350" indent="-514350" algn="just">
              <a:buFont typeface="Arial" panose="020B0604020202020204" pitchFamily="34" charset="0"/>
              <a:buAutoNum type="arabicParenR"/>
            </a:pPr>
            <a:r>
              <a:rPr lang="pt-BR" dirty="0" smtClean="0">
                <a:latin typeface="Trebuchet MS" panose="020B0603020202020204" pitchFamily="34" charset="0"/>
              </a:rPr>
              <a:t>Identificar a situação e a qualidade da estrutura disponível nas escolas participantes;</a:t>
            </a:r>
          </a:p>
          <a:p>
            <a:pPr marL="514350" indent="-514350" algn="just">
              <a:buFont typeface="Arial" panose="020B0604020202020204" pitchFamily="34" charset="0"/>
              <a:buAutoNum type="arabicParenR"/>
            </a:pPr>
            <a:r>
              <a:rPr lang="pt-BR" dirty="0" smtClean="0">
                <a:latin typeface="Trebuchet MS" panose="020B0603020202020204" pitchFamily="34" charset="0"/>
              </a:rPr>
              <a:t>Propiciar uma experiência pedagógica aos cidadãos, na qual ele perceba que sua participação nas políticas públicas tem impacto positivo na qualidade dos serviços prestados;</a:t>
            </a:r>
          </a:p>
          <a:p>
            <a:pPr marL="514350" indent="-514350" algn="just">
              <a:buFont typeface="Arial" panose="020B0604020202020204" pitchFamily="34" charset="0"/>
              <a:buAutoNum type="arabicParenR"/>
            </a:pPr>
            <a:r>
              <a:rPr lang="pt-BR" dirty="0" smtClean="0">
                <a:latin typeface="Trebuchet MS" panose="020B0603020202020204" pitchFamily="34" charset="0"/>
              </a:rPr>
              <a:t>Propor soluções àquilo que for identificado, de modo que a própria escola poderá solucionar tais pontos com os seus meios disponíveis, e caso não tenha, procure desenvolver um canal direto com órgãos que possam, de alguma maneira objetiva, colaborar com a solução do problema identificado</a:t>
            </a:r>
          </a:p>
          <a:p>
            <a:pPr marL="0" indent="0" algn="just">
              <a:buFont typeface="Arial" panose="020B0604020202020204" pitchFamily="34" charset="0"/>
              <a:buNone/>
            </a:pPr>
            <a:r>
              <a:rPr lang="pt-BR" dirty="0" smtClean="0">
                <a:latin typeface="Trebuchet MS" panose="020B0603020202020204" pitchFamily="34" charset="0"/>
              </a:rPr>
              <a:t>Para a realização da auditoria cívica-cidadã foi desenvolvido um questionário que será aplicado por meio de um aplicativo (“Monitorando a Cidade”) com a coordenação do professor orientador.</a:t>
            </a:r>
            <a:endParaRPr lang="pt-BR" dirty="0">
              <a:latin typeface="Trebuchet MS" panose="020B0603020202020204" pitchFamily="34" charset="0"/>
            </a:endParaRPr>
          </a:p>
        </p:txBody>
      </p:sp>
    </p:spTree>
    <p:extLst>
      <p:ext uri="{BB962C8B-B14F-4D97-AF65-F5344CB8AC3E}">
        <p14:creationId xmlns:p14="http://schemas.microsoft.com/office/powerpoint/2010/main" val="3279429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3 - O Caráter da Auditoria Cívica</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É importante ressaltar que a realização da auditoria não busca o denuncismo ou agressões acusatórias.</a:t>
            </a:r>
          </a:p>
          <a:p>
            <a:pPr marL="0" indent="0" algn="just">
              <a:buFont typeface="Arial" panose="020B0604020202020204" pitchFamily="34" charset="0"/>
              <a:buNone/>
            </a:pPr>
            <a:r>
              <a:rPr lang="pt-BR" dirty="0" smtClean="0">
                <a:latin typeface="Trebuchet MS" panose="020B0603020202020204" pitchFamily="34" charset="0"/>
              </a:rPr>
              <a:t>O objetivo é a participação colaborativa e cooperativa dos estudantes para identificar, de maneira qualificada, questões de relevância, assim como propostas críveis de resoluções para a comunidade escolar em que convive. </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138041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4 – Como fazer a Auditoria Cívica 1</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O professor será o responsável por coordenar as equipes compostas por 15 estudantes.</a:t>
            </a:r>
          </a:p>
          <a:p>
            <a:pPr marL="0" indent="0" algn="just">
              <a:buFont typeface="Arial" panose="020B0604020202020204" pitchFamily="34" charset="0"/>
              <a:buNone/>
            </a:pPr>
            <a:r>
              <a:rPr lang="pt-BR" dirty="0" smtClean="0">
                <a:latin typeface="Trebuchet MS" panose="020B0603020202020204" pitchFamily="34" charset="0"/>
              </a:rPr>
              <a:t>SUGESTÃO: Envolver a comunidade local.</a:t>
            </a:r>
          </a:p>
          <a:p>
            <a:pPr marL="514350" indent="-514350" algn="just">
              <a:buFont typeface="Arial" panose="020B0604020202020204" pitchFamily="34" charset="0"/>
              <a:buAutoNum type="alphaLcParenR"/>
            </a:pPr>
            <a:r>
              <a:rPr lang="pt-BR" dirty="0" smtClean="0">
                <a:latin typeface="Trebuchet MS" panose="020B0603020202020204" pitchFamily="34" charset="0"/>
              </a:rPr>
              <a:t>As equipes preencherão 16 fichas de avaliação através do aplicativo “Monitorando a Cidade”;</a:t>
            </a:r>
          </a:p>
          <a:p>
            <a:pPr marL="514350" indent="-514350" algn="just">
              <a:buFont typeface="Arial" panose="020B0604020202020204" pitchFamily="34" charset="0"/>
              <a:buAutoNum type="alphaLcParenR"/>
            </a:pPr>
            <a:r>
              <a:rPr lang="pt-BR" dirty="0" smtClean="0">
                <a:latin typeface="Trebuchet MS" panose="020B0603020202020204" pitchFamily="34" charset="0"/>
              </a:rPr>
              <a:t>Após o preenchimento das fichas, cujas informações serão avaliadas pela OGE, a mesma produzirá um relatório e enviará de volta ao professor-orientador com os devidos apontamentos;</a:t>
            </a:r>
          </a:p>
          <a:p>
            <a:pPr marL="514350" indent="-514350" algn="just">
              <a:buFont typeface="Arial" panose="020B0604020202020204" pitchFamily="34" charset="0"/>
              <a:buAutoNum type="alphaLcParenR"/>
            </a:pPr>
            <a:r>
              <a:rPr lang="pt-BR" dirty="0" smtClean="0">
                <a:latin typeface="Trebuchet MS" panose="020B0603020202020204" pitchFamily="34" charset="0"/>
              </a:rPr>
              <a:t>Assim que receber o relatório produzido pela OGE, o professor e a comunidade escolar iniciarão a implementação das ações</a:t>
            </a:r>
            <a:endParaRPr lang="pt-BR" dirty="0">
              <a:latin typeface="Trebuchet MS" panose="020B0603020202020204" pitchFamily="34" charset="0"/>
            </a:endParaRPr>
          </a:p>
        </p:txBody>
      </p:sp>
    </p:spTree>
    <p:extLst>
      <p:ext uri="{BB962C8B-B14F-4D97-AF65-F5344CB8AC3E}">
        <p14:creationId xmlns:p14="http://schemas.microsoft.com/office/powerpoint/2010/main" val="1594238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5 – Questionários</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4"/>
            <a:ext cx="10515600" cy="46629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São 16 questionários ao todo e envolvem:</a:t>
            </a:r>
          </a:p>
          <a:p>
            <a:pPr marL="0" indent="0" algn="just">
              <a:buFont typeface="Arial" panose="020B0604020202020204" pitchFamily="34" charset="0"/>
              <a:buNone/>
            </a:pPr>
            <a:r>
              <a:rPr lang="pt-BR" dirty="0" smtClean="0">
                <a:latin typeface="Trebuchet MS" panose="020B0603020202020204" pitchFamily="34" charset="0"/>
              </a:rPr>
              <a:t>1. Auditório</a:t>
            </a:r>
          </a:p>
          <a:p>
            <a:pPr marL="0" indent="0" algn="just">
              <a:buFont typeface="Arial" panose="020B0604020202020204" pitchFamily="34" charset="0"/>
              <a:buNone/>
            </a:pPr>
            <a:r>
              <a:rPr lang="pt-BR" dirty="0" smtClean="0">
                <a:latin typeface="Trebuchet MS" panose="020B0603020202020204" pitchFamily="34" charset="0"/>
              </a:rPr>
              <a:t>2. Banheiros</a:t>
            </a:r>
          </a:p>
          <a:p>
            <a:pPr marL="0" indent="0" algn="just">
              <a:buFont typeface="Arial" panose="020B0604020202020204" pitchFamily="34" charset="0"/>
              <a:buNone/>
            </a:pPr>
            <a:r>
              <a:rPr lang="pt-BR" dirty="0" smtClean="0">
                <a:latin typeface="Trebuchet MS" panose="020B0603020202020204" pitchFamily="34" charset="0"/>
              </a:rPr>
              <a:t>3. Biblioteca</a:t>
            </a:r>
          </a:p>
          <a:p>
            <a:pPr marL="0" indent="0" algn="just">
              <a:buFont typeface="Arial" panose="020B0604020202020204" pitchFamily="34" charset="0"/>
              <a:buNone/>
            </a:pPr>
            <a:r>
              <a:rPr lang="pt-BR" dirty="0" smtClean="0">
                <a:latin typeface="Trebuchet MS" panose="020B0603020202020204" pitchFamily="34" charset="0"/>
              </a:rPr>
              <a:t>4. Cozinha</a:t>
            </a:r>
          </a:p>
          <a:p>
            <a:pPr marL="0" indent="0" algn="just">
              <a:buFont typeface="Arial" panose="020B0604020202020204" pitchFamily="34" charset="0"/>
              <a:buNone/>
            </a:pPr>
            <a:r>
              <a:rPr lang="pt-BR" dirty="0" smtClean="0">
                <a:latin typeface="Trebuchet MS" panose="020B0603020202020204" pitchFamily="34" charset="0"/>
              </a:rPr>
              <a:t>5. Entrada da escola</a:t>
            </a:r>
          </a:p>
          <a:p>
            <a:pPr marL="0" indent="0" algn="just">
              <a:buFont typeface="Arial" panose="020B0604020202020204" pitchFamily="34" charset="0"/>
              <a:buNone/>
            </a:pPr>
            <a:r>
              <a:rPr lang="pt-BR" dirty="0" smtClean="0">
                <a:latin typeface="Trebuchet MS" panose="020B0603020202020204" pitchFamily="34" charset="0"/>
              </a:rPr>
              <a:t>6. Merenda</a:t>
            </a:r>
          </a:p>
          <a:p>
            <a:pPr marL="0" indent="0" algn="just">
              <a:buFont typeface="Arial" panose="020B0604020202020204" pitchFamily="34" charset="0"/>
              <a:buNone/>
            </a:pPr>
            <a:r>
              <a:rPr lang="pt-BR" dirty="0" smtClean="0">
                <a:latin typeface="Trebuchet MS" panose="020B0603020202020204" pitchFamily="34" charset="0"/>
              </a:rPr>
              <a:t>6. Parte Externa</a:t>
            </a:r>
          </a:p>
          <a:p>
            <a:pPr marL="0" indent="0" algn="just">
              <a:buFont typeface="Arial" panose="020B0604020202020204" pitchFamily="34" charset="0"/>
              <a:buNone/>
            </a:pPr>
            <a:r>
              <a:rPr lang="pt-BR" dirty="0" smtClean="0">
                <a:latin typeface="Trebuchet MS" panose="020B0603020202020204" pitchFamily="34" charset="0"/>
              </a:rPr>
              <a:t>8. Pátio</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sp>
        <p:nvSpPr>
          <p:cNvPr id="5" name="Espaço Reservado para Conteúdo 2"/>
          <p:cNvSpPr txBox="1">
            <a:spLocks/>
          </p:cNvSpPr>
          <p:nvPr/>
        </p:nvSpPr>
        <p:spPr>
          <a:xfrm>
            <a:off x="6095999" y="2276765"/>
            <a:ext cx="51608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smtClean="0">
                <a:latin typeface="Trebuchet MS" panose="020B0603020202020204" pitchFamily="34" charset="0"/>
              </a:rPr>
              <a:t>9. Quadra</a:t>
            </a:r>
          </a:p>
          <a:p>
            <a:pPr marL="0" indent="0" algn="just">
              <a:buNone/>
            </a:pPr>
            <a:r>
              <a:rPr lang="pt-BR" dirty="0" smtClean="0">
                <a:latin typeface="Trebuchet MS" panose="020B0603020202020204" pitchFamily="34" charset="0"/>
              </a:rPr>
              <a:t>10. Sala de informática</a:t>
            </a:r>
          </a:p>
          <a:p>
            <a:pPr marL="0" indent="0" algn="just">
              <a:buNone/>
            </a:pPr>
            <a:r>
              <a:rPr lang="pt-BR" dirty="0" smtClean="0">
                <a:latin typeface="Trebuchet MS" panose="020B0603020202020204" pitchFamily="34" charset="0"/>
              </a:rPr>
              <a:t>11. Sala dos professores</a:t>
            </a:r>
          </a:p>
          <a:p>
            <a:pPr marL="0" indent="0" algn="just">
              <a:buNone/>
            </a:pPr>
            <a:r>
              <a:rPr lang="pt-BR" dirty="0" smtClean="0">
                <a:latin typeface="Trebuchet MS" panose="020B0603020202020204" pitchFamily="34" charset="0"/>
              </a:rPr>
              <a:t>12. Salas de aula</a:t>
            </a:r>
          </a:p>
          <a:p>
            <a:pPr marL="0" indent="0" algn="just">
              <a:buNone/>
            </a:pPr>
            <a:r>
              <a:rPr lang="pt-BR" dirty="0" smtClean="0">
                <a:latin typeface="Trebuchet MS" panose="020B0603020202020204" pitchFamily="34" charset="0"/>
              </a:rPr>
              <a:t>13. Secretaria</a:t>
            </a:r>
          </a:p>
          <a:p>
            <a:pPr marL="0" indent="0" algn="just">
              <a:buNone/>
            </a:pPr>
            <a:r>
              <a:rPr lang="pt-BR" dirty="0" smtClean="0">
                <a:latin typeface="Trebuchet MS" panose="020B0603020202020204" pitchFamily="34" charset="0"/>
              </a:rPr>
              <a:t>14. Entrevista do aluno</a:t>
            </a:r>
          </a:p>
          <a:p>
            <a:pPr marL="0" indent="0" algn="just">
              <a:buNone/>
            </a:pPr>
            <a:r>
              <a:rPr lang="pt-BR" dirty="0" smtClean="0">
                <a:latin typeface="Trebuchet MS" panose="020B0603020202020204" pitchFamily="34" charset="0"/>
              </a:rPr>
              <a:t>15. Entrevista do professor</a:t>
            </a:r>
          </a:p>
          <a:p>
            <a:pPr marL="0" indent="0" algn="just">
              <a:buNone/>
            </a:pPr>
            <a:r>
              <a:rPr lang="pt-BR" dirty="0" smtClean="0">
                <a:latin typeface="Trebuchet MS" panose="020B0603020202020204" pitchFamily="34" charset="0"/>
              </a:rPr>
              <a:t>16. Entrevista do diretor</a:t>
            </a:r>
          </a:p>
          <a:p>
            <a:pPr marL="0" indent="0" algn="just">
              <a:buNone/>
            </a:pPr>
            <a:endParaRPr lang="pt-BR" dirty="0" smtClean="0">
              <a:solidFill>
                <a:schemeClr val="tx1">
                  <a:lumMod val="75000"/>
                  <a:lumOff val="25000"/>
                </a:schemeClr>
              </a:solidFill>
              <a:latin typeface="Trebuchet MS" panose="020B0603020202020204" pitchFamily="34" charset="0"/>
            </a:endParaRPr>
          </a:p>
          <a:p>
            <a:pPr marL="514350" indent="-514350" algn="just">
              <a:buFont typeface="+mj-lt"/>
              <a:buAutoNum type="arabicPeriod"/>
            </a:pPr>
            <a:endParaRPr lang="pt-BR"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4030400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6 – Aplicativo: Monitorando a Cidade</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7245927"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O aplicativo pode ser baixado pelo </a:t>
            </a:r>
            <a:r>
              <a:rPr lang="pt-BR" dirty="0" err="1" smtClean="0">
                <a:latin typeface="Trebuchet MS" panose="020B0603020202020204" pitchFamily="34" charset="0"/>
              </a:rPr>
              <a:t>Android</a:t>
            </a:r>
            <a:r>
              <a:rPr lang="pt-BR" dirty="0" smtClean="0">
                <a:latin typeface="Trebuchet MS" panose="020B0603020202020204" pitchFamily="34" charset="0"/>
              </a:rPr>
              <a:t> ou pelo iPhone. Basta procurar por “Monitorando a Cidade” (o aplicativo ocupa pouco espaço de armazenamento).</a:t>
            </a:r>
          </a:p>
          <a:p>
            <a:pPr marL="0" indent="0" algn="just">
              <a:buFont typeface="Arial" panose="020B0604020202020204" pitchFamily="34" charset="0"/>
              <a:buNone/>
            </a:pPr>
            <a:r>
              <a:rPr lang="pt-BR" dirty="0" smtClean="0">
                <a:latin typeface="Trebuchet MS" panose="020B0603020202020204" pitchFamily="34" charset="0"/>
              </a:rPr>
              <a:t>É pelo aplicativo que os questionários deverão ser entregues. O aplicativo não é complexo, sendo facilmente manuseado e é intuitivo.</a:t>
            </a:r>
          </a:p>
          <a:p>
            <a:pPr marL="0" indent="0" algn="just">
              <a:buFont typeface="Arial" panose="020B0604020202020204" pitchFamily="34" charset="0"/>
              <a:buNone/>
            </a:pPr>
            <a:r>
              <a:rPr lang="pt-BR" dirty="0" smtClean="0">
                <a:latin typeface="Trebuchet MS" panose="020B0603020202020204" pitchFamily="34" charset="0"/>
              </a:rPr>
              <a:t>Para realizar a tarefa, basta baixar o questionário no aplicativo, cujo nome é denominado “Campanha”.</a:t>
            </a:r>
          </a:p>
          <a:p>
            <a:pPr marL="0" indent="0" algn="just">
              <a:buFont typeface="Arial" panose="020B0604020202020204" pitchFamily="34" charset="0"/>
              <a:buNone/>
            </a:pPr>
            <a:r>
              <a:rPr lang="pt-BR" dirty="0" smtClean="0">
                <a:latin typeface="Trebuchet MS" panose="020B0603020202020204" pitchFamily="34" charset="0"/>
              </a:rPr>
              <a:t>O questionário pode ser baixado anteriormente ou na hora e pode ser preenchido </a:t>
            </a:r>
            <a:r>
              <a:rPr lang="pt-BR" dirty="0" err="1" smtClean="0">
                <a:latin typeface="Trebuchet MS" panose="020B0603020202020204" pitchFamily="34" charset="0"/>
              </a:rPr>
              <a:t>offline</a:t>
            </a:r>
            <a:r>
              <a:rPr lang="pt-BR" dirty="0" smtClean="0">
                <a:latin typeface="Trebuchet MS" panose="020B0603020202020204" pitchFamily="34" charset="0"/>
              </a:rPr>
              <a:t> e ser enviado posteriormente.</a:t>
            </a:r>
          </a:p>
          <a:p>
            <a:pPr marL="0" indent="0" algn="just">
              <a:buFont typeface="Arial" panose="020B0604020202020204" pitchFamily="34" charset="0"/>
              <a:buNone/>
            </a:pPr>
            <a:endParaRPr lang="pt-BR" dirty="0">
              <a:solidFill>
                <a:schemeClr val="tx1">
                  <a:lumMod val="75000"/>
                  <a:lumOff val="25000"/>
                </a:schemeClr>
              </a:solidFill>
              <a:latin typeface="Trebuchet MS" panose="020B0603020202020204" pitchFamily="34" charset="0"/>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702" y="1439015"/>
            <a:ext cx="2666134" cy="4739794"/>
          </a:xfrm>
          <a:prstGeom prst="rect">
            <a:avLst/>
          </a:prstGeom>
        </p:spPr>
      </p:pic>
    </p:spTree>
    <p:extLst>
      <p:ext uri="{BB962C8B-B14F-4D97-AF65-F5344CB8AC3E}">
        <p14:creationId xmlns:p14="http://schemas.microsoft.com/office/powerpoint/2010/main" val="3434538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46961" y="-2693127"/>
            <a:ext cx="6844936" cy="12205063"/>
          </a:xfrm>
          <a:prstGeom prst="rect">
            <a:avLst/>
          </a:prstGeom>
        </p:spPr>
      </p:pic>
      <p:sp>
        <p:nvSpPr>
          <p:cNvPr id="7" name="Retângulo 6"/>
          <p:cNvSpPr/>
          <p:nvPr/>
        </p:nvSpPr>
        <p:spPr>
          <a:xfrm>
            <a:off x="391887" y="1803220"/>
            <a:ext cx="10698480" cy="3785652"/>
          </a:xfrm>
          <a:prstGeom prst="rect">
            <a:avLst/>
          </a:prstGeom>
        </p:spPr>
        <p:txBody>
          <a:bodyPr wrap="square">
            <a:spAutoFit/>
          </a:bodyPr>
          <a:lstStyle/>
          <a:p>
            <a:pPr algn="ctr"/>
            <a:r>
              <a:rPr lang="pt-BR" sz="4800" b="1" dirty="0" smtClean="0">
                <a:latin typeface="Arial Rounded MT Bold" panose="020F0704030504030204" pitchFamily="34" charset="0"/>
              </a:rPr>
              <a:t>O objetivo é incentivar e propiciar, de maneira lúdica e pedagógica, a participação efetiva e direta dos estudantes na organização das políticas públicas.</a:t>
            </a:r>
            <a:endParaRPr lang="pt-BR" sz="4800" dirty="0">
              <a:latin typeface="Arial Rounded MT Bold" panose="020F0704030504030204" pitchFamily="34" charset="0"/>
            </a:endParaRPr>
          </a:p>
        </p:txBody>
      </p:sp>
      <p:sp>
        <p:nvSpPr>
          <p:cNvPr id="8" name="Retângulo 7"/>
          <p:cNvSpPr/>
          <p:nvPr/>
        </p:nvSpPr>
        <p:spPr>
          <a:xfrm>
            <a:off x="4032068" y="285447"/>
            <a:ext cx="4127863"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Objetivo</a:t>
            </a:r>
            <a:endParaRPr lang="pt-BR" sz="5400" u="sng" dirty="0"/>
          </a:p>
        </p:txBody>
      </p:sp>
    </p:spTree>
    <p:extLst>
      <p:ext uri="{BB962C8B-B14F-4D97-AF65-F5344CB8AC3E}">
        <p14:creationId xmlns:p14="http://schemas.microsoft.com/office/powerpoint/2010/main" val="56143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7 – Sistemática</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A Equipe será composta por 15 alunos.</a:t>
            </a:r>
          </a:p>
          <a:p>
            <a:pPr marL="0" indent="0" algn="just">
              <a:buFont typeface="Arial" panose="020B0604020202020204" pitchFamily="34" charset="0"/>
              <a:buNone/>
            </a:pPr>
            <a:r>
              <a:rPr lang="pt-BR" dirty="0" smtClean="0">
                <a:latin typeface="Trebuchet MS" panose="020B0603020202020204" pitchFamily="34" charset="0"/>
              </a:rPr>
              <a:t>Separar equipes de pelo menos 5 alunos, totalizando 3 equipes</a:t>
            </a:r>
          </a:p>
          <a:p>
            <a:pPr marL="0" indent="0" algn="just">
              <a:buFont typeface="Arial" panose="020B0604020202020204" pitchFamily="34" charset="0"/>
              <a:buNone/>
            </a:pPr>
            <a:r>
              <a:rPr lang="pt-BR" dirty="0" smtClean="0">
                <a:latin typeface="Trebuchet MS" panose="020B0603020202020204" pitchFamily="34" charset="0"/>
              </a:rPr>
              <a:t>São 13 locais a serem vistoriados pelas equipes e 3 entrevistas, totalizando 27 questionários</a:t>
            </a:r>
          </a:p>
          <a:p>
            <a:pPr marL="0" indent="0" algn="just">
              <a:buFont typeface="Arial" panose="020B0604020202020204" pitchFamily="34" charset="0"/>
              <a:buNone/>
            </a:pPr>
            <a:r>
              <a:rPr lang="pt-BR" dirty="0" smtClean="0">
                <a:latin typeface="Trebuchet MS" panose="020B0603020202020204" pitchFamily="34" charset="0"/>
              </a:rPr>
              <a:t>Tempo médio de preenchimento de cada questionário: 30 minutos</a:t>
            </a:r>
          </a:p>
          <a:p>
            <a:pPr marL="0" indent="0" algn="just">
              <a:buFont typeface="Arial" panose="020B0604020202020204" pitchFamily="34" charset="0"/>
              <a:buNone/>
            </a:pPr>
            <a:r>
              <a:rPr lang="pt-BR" dirty="0" smtClean="0">
                <a:latin typeface="Trebuchet MS" panose="020B0603020202020204" pitchFamily="34" charset="0"/>
              </a:rPr>
              <a:t>Sugestão: Retirar as 3 equipes no horário escolar e realizar o preenchimento de todos os questionários</a:t>
            </a:r>
          </a:p>
          <a:p>
            <a:pPr marL="0" indent="0" algn="just">
              <a:buFont typeface="Arial" panose="020B0604020202020204" pitchFamily="34" charset="0"/>
              <a:buNone/>
            </a:pPr>
            <a:r>
              <a:rPr lang="pt-BR" dirty="0" smtClean="0">
                <a:latin typeface="Trebuchet MS" panose="020B0603020202020204" pitchFamily="34" charset="0"/>
              </a:rPr>
              <a:t>Podem ser distribuídos em mais de um dia</a:t>
            </a:r>
            <a:endParaRPr lang="pt-BR" dirty="0">
              <a:latin typeface="Trebuchet MS" panose="020B0603020202020204" pitchFamily="34" charset="0"/>
            </a:endParaRPr>
          </a:p>
        </p:txBody>
      </p:sp>
    </p:spTree>
    <p:extLst>
      <p:ext uri="{BB962C8B-B14F-4D97-AF65-F5344CB8AC3E}">
        <p14:creationId xmlns:p14="http://schemas.microsoft.com/office/powerpoint/2010/main" val="3376203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8 – Cronograma</a:t>
            </a:r>
            <a:endParaRPr lang="pt-BR" b="1" dirty="0">
              <a:latin typeface="Trebuchet MS" panose="020B0603020202020204" pitchFamily="34" charset="0"/>
            </a:endParaRPr>
          </a:p>
        </p:txBody>
      </p:sp>
      <p:graphicFrame>
        <p:nvGraphicFramePr>
          <p:cNvPr id="4" name="Espaço Reservado para Conteúdo 6"/>
          <p:cNvGraphicFramePr>
            <a:graphicFrameLocks/>
          </p:cNvGraphicFramePr>
          <p:nvPr>
            <p:extLst>
              <p:ext uri="{D42A27DB-BD31-4B8C-83A1-F6EECF244321}">
                <p14:modId xmlns:p14="http://schemas.microsoft.com/office/powerpoint/2010/main" val="37035227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629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1141675646"/>
              </p:ext>
            </p:extLst>
          </p:nvPr>
        </p:nvGraphicFramePr>
        <p:xfrm>
          <a:off x="304802" y="3055716"/>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2041753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80063"/>
            <a:ext cx="6844936" cy="12205063"/>
          </a:xfrm>
          <a:prstGeom prst="rect">
            <a:avLst/>
          </a:prstGeom>
        </p:spPr>
      </p:pic>
      <p:sp>
        <p:nvSpPr>
          <p:cNvPr id="3" name="Retângulo 2"/>
          <p:cNvSpPr/>
          <p:nvPr/>
        </p:nvSpPr>
        <p:spPr>
          <a:xfrm>
            <a:off x="2991394" y="280519"/>
            <a:ext cx="663593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Auditoria Cívica 2</a:t>
            </a:r>
            <a:endParaRPr lang="pt-BR" sz="5400" u="sng" dirty="0"/>
          </a:p>
        </p:txBody>
      </p:sp>
      <p:sp>
        <p:nvSpPr>
          <p:cNvPr id="4" name="Retângulo 3"/>
          <p:cNvSpPr/>
          <p:nvPr/>
        </p:nvSpPr>
        <p:spPr>
          <a:xfrm>
            <a:off x="104503" y="1471305"/>
            <a:ext cx="11534503" cy="3416320"/>
          </a:xfrm>
          <a:prstGeom prst="rect">
            <a:avLst/>
          </a:prstGeom>
        </p:spPr>
        <p:txBody>
          <a:bodyPr wrap="square">
            <a:spAutoFit/>
          </a:bodyPr>
          <a:lstStyle/>
          <a:p>
            <a:pPr algn="just"/>
            <a:r>
              <a:rPr lang="pt-BR" sz="3600" dirty="0" smtClean="0">
                <a:solidFill>
                  <a:srgbClr val="000000"/>
                </a:solidFill>
                <a:latin typeface="Arial Rounded MT Bold" panose="020F0704030504030204" pitchFamily="34" charset="0"/>
                <a:ea typeface="Times New Roman" panose="02020603050405020304" pitchFamily="18" charset="0"/>
              </a:rPr>
              <a:t>Esta Etapa terá pontuação máxima de até 10 pontos. </a:t>
            </a:r>
          </a:p>
          <a:p>
            <a:pPr algn="just"/>
            <a:r>
              <a:rPr lang="pt-BR" sz="3600" dirty="0">
                <a:solidFill>
                  <a:srgbClr val="000000"/>
                </a:solidFill>
                <a:latin typeface="Arial Rounded MT Bold" panose="020F0704030504030204" pitchFamily="34" charset="0"/>
                <a:ea typeface="Times New Roman" panose="02020603050405020304" pitchFamily="18" charset="0"/>
              </a:rPr>
              <a:t>T</a:t>
            </a:r>
            <a:r>
              <a:rPr lang="pt-BR" sz="3600" dirty="0" smtClean="0">
                <a:solidFill>
                  <a:srgbClr val="000000"/>
                </a:solidFill>
                <a:latin typeface="Arial Rounded MT Bold" panose="020F0704030504030204" pitchFamily="34" charset="0"/>
                <a:ea typeface="Times New Roman" panose="02020603050405020304" pitchFamily="18" charset="0"/>
              </a:rPr>
              <a:t>rata-se da  </a:t>
            </a:r>
            <a:r>
              <a:rPr lang="pt-BR" sz="3600" dirty="0">
                <a:solidFill>
                  <a:srgbClr val="000000"/>
                </a:solidFill>
                <a:latin typeface="Arial Rounded MT Bold" panose="020F0704030504030204" pitchFamily="34" charset="0"/>
                <a:ea typeface="Times New Roman" panose="02020603050405020304" pitchFamily="18" charset="0"/>
              </a:rPr>
              <a:t>a</a:t>
            </a:r>
            <a:r>
              <a:rPr lang="pt-BR" sz="3600" dirty="0" smtClean="0">
                <a:solidFill>
                  <a:srgbClr val="000000"/>
                </a:solidFill>
                <a:latin typeface="Arial Rounded MT Bold" panose="020F0704030504030204" pitchFamily="34" charset="0"/>
                <a:ea typeface="Times New Roman" panose="02020603050405020304" pitchFamily="18" charset="0"/>
              </a:rPr>
              <a:t>presentação e debate do</a:t>
            </a:r>
            <a:r>
              <a:rPr lang="pt-BR" sz="3600" b="1" dirty="0" smtClean="0">
                <a:solidFill>
                  <a:srgbClr val="000000"/>
                </a:solidFill>
                <a:latin typeface="Arial Rounded MT Bold" panose="020F0704030504030204" pitchFamily="34" charset="0"/>
                <a:ea typeface="Times New Roman" panose="02020603050405020304" pitchFamily="18" charset="0"/>
              </a:rPr>
              <a:t> </a:t>
            </a:r>
            <a:r>
              <a:rPr lang="pt-BR" sz="3600" b="1" u="sng" dirty="0">
                <a:solidFill>
                  <a:srgbClr val="000000"/>
                </a:solidFill>
                <a:latin typeface="Arial Rounded MT Bold" panose="020F0704030504030204" pitchFamily="34" charset="0"/>
                <a:ea typeface="Times New Roman" panose="02020603050405020304" pitchFamily="18" charset="0"/>
              </a:rPr>
              <a:t>Relatório </a:t>
            </a:r>
            <a:r>
              <a:rPr lang="pt-BR" sz="3600" b="1" u="sng" dirty="0" smtClean="0">
                <a:solidFill>
                  <a:srgbClr val="000000"/>
                </a:solidFill>
                <a:latin typeface="Arial Rounded MT Bold" panose="020F0704030504030204" pitchFamily="34" charset="0"/>
                <a:ea typeface="Times New Roman" panose="02020603050405020304" pitchFamily="18" charset="0"/>
              </a:rPr>
              <a:t>das constatações apontadas na </a:t>
            </a:r>
            <a:r>
              <a:rPr lang="pt-BR" sz="3600" b="1" u="sng" dirty="0">
                <a:solidFill>
                  <a:srgbClr val="000000"/>
                </a:solidFill>
                <a:latin typeface="Arial Rounded MT Bold" panose="020F0704030504030204" pitchFamily="34" charset="0"/>
                <a:ea typeface="Times New Roman" panose="02020603050405020304" pitchFamily="18" charset="0"/>
              </a:rPr>
              <a:t>Auditoria </a:t>
            </a:r>
            <a:r>
              <a:rPr lang="pt-BR" sz="3600" b="1" u="sng" dirty="0" smtClean="0">
                <a:solidFill>
                  <a:srgbClr val="000000"/>
                </a:solidFill>
                <a:latin typeface="Arial Rounded MT Bold" panose="020F0704030504030204" pitchFamily="34" charset="0"/>
                <a:ea typeface="Times New Roman" panose="02020603050405020304" pitchFamily="18" charset="0"/>
              </a:rPr>
              <a:t>C</a:t>
            </a:r>
            <a:r>
              <a:rPr lang="pt-BR" sz="3600" b="1" dirty="0" smtClean="0">
                <a:solidFill>
                  <a:srgbClr val="000000"/>
                </a:solidFill>
                <a:latin typeface="Arial Rounded MT Bold" panose="020F0704030504030204" pitchFamily="34" charset="0"/>
                <a:ea typeface="Times New Roman" panose="02020603050405020304" pitchFamily="18" charset="0"/>
              </a:rPr>
              <a:t>ívica 1, enviado pela OGE/MS, sob </a:t>
            </a:r>
            <a:r>
              <a:rPr lang="pt-BR" sz="3600" dirty="0" smtClean="0">
                <a:solidFill>
                  <a:srgbClr val="000000"/>
                </a:solidFill>
                <a:latin typeface="Arial Rounded MT Bold" panose="020F0704030504030204" pitchFamily="34" charset="0"/>
                <a:ea typeface="Times New Roman" panose="02020603050405020304" pitchFamily="18" charset="0"/>
              </a:rPr>
              <a:t>orientação </a:t>
            </a:r>
            <a:r>
              <a:rPr lang="pt-BR" sz="3600" dirty="0">
                <a:solidFill>
                  <a:srgbClr val="000000"/>
                </a:solidFill>
                <a:latin typeface="Arial Rounded MT Bold" panose="020F0704030504030204" pitchFamily="34" charset="0"/>
                <a:ea typeface="Times New Roman" panose="02020603050405020304" pitchFamily="18" charset="0"/>
              </a:rPr>
              <a:t>do Professor </a:t>
            </a:r>
            <a:r>
              <a:rPr lang="pt-BR" sz="3600" dirty="0" smtClean="0">
                <a:solidFill>
                  <a:srgbClr val="000000"/>
                </a:solidFill>
                <a:latin typeface="Arial Rounded MT Bold" panose="020F0704030504030204" pitchFamily="34" charset="0"/>
                <a:ea typeface="Times New Roman" panose="02020603050405020304" pitchFamily="18" charset="0"/>
              </a:rPr>
              <a:t>Orientador.</a:t>
            </a:r>
            <a:r>
              <a:rPr lang="pt-BR" sz="3600" dirty="0" smtClean="0">
                <a:latin typeface="Arial Rounded MT Bold" panose="020F0704030504030204" pitchFamily="34" charset="0"/>
              </a:rPr>
              <a:t> </a:t>
            </a:r>
            <a:endParaRPr lang="pt-BR" sz="3600" dirty="0">
              <a:latin typeface="Arial Rounded MT Bold" panose="020F0704030504030204" pitchFamily="34" charset="0"/>
            </a:endParaRPr>
          </a:p>
        </p:txBody>
      </p:sp>
    </p:spTree>
    <p:extLst>
      <p:ext uri="{BB962C8B-B14F-4D97-AF65-F5344CB8AC3E}">
        <p14:creationId xmlns:p14="http://schemas.microsoft.com/office/powerpoint/2010/main" val="2298569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2270319198"/>
              </p:ext>
            </p:extLst>
          </p:nvPr>
        </p:nvGraphicFramePr>
        <p:xfrm>
          <a:off x="145870" y="3049184"/>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2636702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86248"/>
            <a:ext cx="6844936" cy="12205063"/>
          </a:xfrm>
          <a:prstGeom prst="rect">
            <a:avLst/>
          </a:prstGeom>
        </p:spPr>
      </p:pic>
      <p:sp>
        <p:nvSpPr>
          <p:cNvPr id="4" name="Retângulo 3"/>
          <p:cNvSpPr/>
          <p:nvPr/>
        </p:nvSpPr>
        <p:spPr>
          <a:xfrm>
            <a:off x="3471844" y="280519"/>
            <a:ext cx="615548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Desafio Teoria</a:t>
            </a:r>
            <a:endParaRPr lang="pt-BR" sz="5400" u="sng" dirty="0"/>
          </a:p>
        </p:txBody>
      </p:sp>
      <p:sp>
        <p:nvSpPr>
          <p:cNvPr id="5"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b="1" dirty="0">
              <a:latin typeface="Trebuchet MS" panose="020B0603020202020204" pitchFamily="34" charset="0"/>
            </a:endParaRPr>
          </a:p>
        </p:txBody>
      </p:sp>
      <p:graphicFrame>
        <p:nvGraphicFramePr>
          <p:cNvPr id="8" name="Diagrama 7"/>
          <p:cNvGraphicFramePr/>
          <p:nvPr>
            <p:extLst>
              <p:ext uri="{D42A27DB-BD31-4B8C-83A1-F6EECF244321}">
                <p14:modId xmlns:p14="http://schemas.microsoft.com/office/powerpoint/2010/main" val="62335752"/>
              </p:ext>
            </p:extLst>
          </p:nvPr>
        </p:nvGraphicFramePr>
        <p:xfrm>
          <a:off x="838200" y="1876097"/>
          <a:ext cx="10515600" cy="3878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p:cNvSpPr txBox="1">
            <a:spLocks/>
          </p:cNvSpPr>
          <p:nvPr/>
        </p:nvSpPr>
        <p:spPr>
          <a:xfrm>
            <a:off x="938349" y="20907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smtClean="0">
                <a:latin typeface="Trebuchet MS" panose="020B0603020202020204" pitchFamily="34" charset="0"/>
              </a:rPr>
              <a:t>Esta etapa terá pontuação até 10 pontos.</a:t>
            </a:r>
            <a:endParaRPr lang="pt-BR" sz="2800" b="1" dirty="0">
              <a:latin typeface="Trebuchet MS" panose="020B0603020202020204" pitchFamily="34" charset="0"/>
            </a:endParaRPr>
          </a:p>
        </p:txBody>
      </p:sp>
    </p:spTree>
    <p:extLst>
      <p:ext uri="{BB962C8B-B14F-4D97-AF65-F5344CB8AC3E}">
        <p14:creationId xmlns:p14="http://schemas.microsoft.com/office/powerpoint/2010/main" val="3540350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Desafio Teoria</a:t>
            </a:r>
            <a:endParaRPr lang="pt-BR" b="1" dirty="0">
              <a:latin typeface="Trebuchet MS" panose="020B0603020202020204" pitchFamily="34" charset="0"/>
            </a:endParaRPr>
          </a:p>
        </p:txBody>
      </p:sp>
      <p:graphicFrame>
        <p:nvGraphicFramePr>
          <p:cNvPr id="4" name="Diagrama 3"/>
          <p:cNvGraphicFramePr/>
          <p:nvPr>
            <p:extLst>
              <p:ext uri="{D42A27DB-BD31-4B8C-83A1-F6EECF244321}">
                <p14:modId xmlns:p14="http://schemas.microsoft.com/office/powerpoint/2010/main" val="649151507"/>
              </p:ext>
            </p:extLst>
          </p:nvPr>
        </p:nvGraphicFramePr>
        <p:xfrm>
          <a:off x="838200" y="1876097"/>
          <a:ext cx="10515600" cy="3878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711717" y="1983195"/>
            <a:ext cx="6952593" cy="4216539"/>
          </a:xfrm>
          <a:prstGeom prst="rect">
            <a:avLst/>
          </a:prstGeom>
          <a:noFill/>
          <a:ln w="38100">
            <a:solidFill>
              <a:schemeClr val="tx1"/>
            </a:solidFill>
            <a:prstDash val="dash"/>
          </a:ln>
        </p:spPr>
        <p:txBody>
          <a:bodyPr wrap="square" rtlCol="0">
            <a:spAutoFit/>
          </a:bodyPr>
          <a:lstStyle/>
          <a:p>
            <a:pPr algn="ctr"/>
            <a:endParaRPr lang="pt-BR" dirty="0" smtClean="0">
              <a:latin typeface="Trebuchet MS" panose="020B0603020202020204" pitchFamily="34" charset="0"/>
            </a:endParaRPr>
          </a:p>
          <a:p>
            <a:endParaRPr lang="pt-BR" sz="3600" b="1" dirty="0" smtClean="0">
              <a:solidFill>
                <a:srgbClr val="26B883"/>
              </a:solidFill>
              <a:latin typeface="Trebuchet MS" panose="020B0603020202020204" pitchFamily="34" charset="0"/>
            </a:endParaRPr>
          </a:p>
          <a:p>
            <a:endParaRPr lang="pt-BR" sz="3600" b="1" dirty="0">
              <a:solidFill>
                <a:srgbClr val="26B883"/>
              </a:solidFill>
              <a:latin typeface="Trebuchet MS" panose="020B0603020202020204" pitchFamily="34" charset="0"/>
            </a:endParaRPr>
          </a:p>
          <a:p>
            <a:endParaRPr lang="pt-BR" sz="3600" b="1" dirty="0" smtClean="0">
              <a:solidFill>
                <a:srgbClr val="26B883"/>
              </a:solidFill>
              <a:latin typeface="Trebuchet MS" panose="020B0603020202020204" pitchFamily="34" charset="0"/>
            </a:endParaRPr>
          </a:p>
          <a:p>
            <a:endParaRPr lang="pt-BR" sz="3600" b="1" dirty="0" smtClean="0">
              <a:solidFill>
                <a:srgbClr val="26B883"/>
              </a:solidFill>
              <a:latin typeface="Trebuchet MS" panose="020B0603020202020204" pitchFamily="34" charset="0"/>
            </a:endParaRPr>
          </a:p>
          <a:p>
            <a:endParaRPr lang="pt-BR" b="1" dirty="0">
              <a:solidFill>
                <a:srgbClr val="26B883"/>
              </a:solidFill>
              <a:latin typeface="Trebuchet MS" panose="020B0603020202020204" pitchFamily="34" charset="0"/>
            </a:endParaRPr>
          </a:p>
          <a:p>
            <a:endParaRPr lang="pt-BR" sz="1600" b="1" dirty="0" smtClean="0">
              <a:solidFill>
                <a:srgbClr val="26B883"/>
              </a:solidFill>
              <a:latin typeface="Trebuchet MS" panose="020B0603020202020204" pitchFamily="34" charset="0"/>
            </a:endParaRPr>
          </a:p>
          <a:p>
            <a:r>
              <a:rPr lang="pt-BR" sz="3600" b="1" dirty="0" smtClean="0">
                <a:solidFill>
                  <a:srgbClr val="26B883"/>
                </a:solidFill>
                <a:latin typeface="Trebuchet MS" panose="020B0603020202020204" pitchFamily="34" charset="0"/>
              </a:rPr>
              <a:t>    </a:t>
            </a:r>
            <a:r>
              <a:rPr lang="pt-BR" sz="3600" b="1" dirty="0" smtClean="0">
                <a:latin typeface="Trebuchet MS" panose="020B0603020202020204" pitchFamily="34" charset="0"/>
              </a:rPr>
              <a:t>Auditoria</a:t>
            </a:r>
            <a:r>
              <a:rPr lang="pt-BR" sz="3600" b="1" dirty="0" smtClean="0">
                <a:solidFill>
                  <a:srgbClr val="26B883"/>
                </a:solidFill>
                <a:latin typeface="Trebuchet MS" panose="020B0603020202020204" pitchFamily="34" charset="0"/>
              </a:rPr>
              <a:t>             </a:t>
            </a:r>
            <a:r>
              <a:rPr lang="pt-BR" sz="3600" b="1" dirty="0" err="1" smtClean="0">
                <a:latin typeface="Trebuchet MS" panose="020B0603020202020204" pitchFamily="34" charset="0"/>
              </a:rPr>
              <a:t>Auditoria</a:t>
            </a:r>
            <a:endParaRPr lang="pt-BR" dirty="0" smtClean="0"/>
          </a:p>
          <a:p>
            <a:endParaRPr lang="pt-BR" dirty="0" smtClean="0"/>
          </a:p>
          <a:p>
            <a:endParaRPr lang="pt-BR" dirty="0"/>
          </a:p>
        </p:txBody>
      </p:sp>
      <p:sp>
        <p:nvSpPr>
          <p:cNvPr id="6" name="CaixaDeTexto 5"/>
          <p:cNvSpPr txBox="1"/>
          <p:nvPr/>
        </p:nvSpPr>
        <p:spPr>
          <a:xfrm>
            <a:off x="4510744" y="1448284"/>
            <a:ext cx="7199586" cy="4247317"/>
          </a:xfrm>
          <a:prstGeom prst="rect">
            <a:avLst/>
          </a:prstGeom>
          <a:noFill/>
          <a:ln w="38100">
            <a:solidFill>
              <a:schemeClr val="tx1"/>
            </a:solidFill>
            <a:prstDash val="dash"/>
          </a:ln>
        </p:spPr>
        <p:txBody>
          <a:bodyPr wrap="square" rtlCol="0">
            <a:spAutoFit/>
          </a:bodyPr>
          <a:lstStyle/>
          <a:p>
            <a:pPr algn="ctr"/>
            <a:endParaRPr lang="pt-BR" dirty="0" smtClean="0">
              <a:latin typeface="Trebuchet MS" panose="020B0603020202020204" pitchFamily="34" charset="0"/>
            </a:endParaRPr>
          </a:p>
          <a:p>
            <a:pPr algn="ctr"/>
            <a:endParaRPr lang="pt-BR" dirty="0" smtClean="0">
              <a:latin typeface="Trebuchet MS" panose="020B0603020202020204" pitchFamily="34" charset="0"/>
            </a:endParaRPr>
          </a:p>
          <a:p>
            <a:r>
              <a:rPr lang="pt-BR" sz="3600" b="1" dirty="0">
                <a:solidFill>
                  <a:srgbClr val="26B883"/>
                </a:solidFill>
                <a:latin typeface="Trebuchet MS" panose="020B0603020202020204" pitchFamily="34" charset="0"/>
              </a:rPr>
              <a:t> </a:t>
            </a:r>
            <a:r>
              <a:rPr lang="pt-BR" sz="3600" b="1" dirty="0" smtClean="0">
                <a:solidFill>
                  <a:srgbClr val="26B883"/>
                </a:solidFill>
                <a:latin typeface="Trebuchet MS" panose="020B0603020202020204" pitchFamily="34" charset="0"/>
              </a:rPr>
              <a:t>   </a:t>
            </a:r>
            <a:r>
              <a:rPr lang="pt-BR" sz="3600" b="1" dirty="0" smtClean="0">
                <a:latin typeface="Trebuchet MS" panose="020B0603020202020204" pitchFamily="34" charset="0"/>
              </a:rPr>
              <a:t>Desafio</a:t>
            </a:r>
            <a:r>
              <a:rPr lang="pt-BR" sz="3600" b="1" dirty="0" smtClean="0">
                <a:solidFill>
                  <a:srgbClr val="26B883"/>
                </a:solidFill>
                <a:latin typeface="Trebuchet MS" panose="020B0603020202020204" pitchFamily="34" charset="0"/>
              </a:rPr>
              <a:t>		      </a:t>
            </a:r>
            <a:r>
              <a:rPr lang="pt-BR" sz="3600" b="1" dirty="0" smtClean="0">
                <a:latin typeface="Trebuchet MS" panose="020B0603020202020204" pitchFamily="34" charset="0"/>
              </a:rPr>
              <a:t>Desafio</a:t>
            </a:r>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4236486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Desafio Teoria – Os 5 Porquês</a:t>
            </a:r>
            <a:endParaRPr lang="pt-BR" b="1" dirty="0">
              <a:latin typeface="Trebuchet MS" panose="020B0603020202020204" pitchFamily="34" charset="0"/>
            </a:endParaRPr>
          </a:p>
        </p:txBody>
      </p:sp>
      <p:graphicFrame>
        <p:nvGraphicFramePr>
          <p:cNvPr id="6" name="Diagrama 5"/>
          <p:cNvGraphicFramePr/>
          <p:nvPr>
            <p:extLst>
              <p:ext uri="{D42A27DB-BD31-4B8C-83A1-F6EECF244321}">
                <p14:modId xmlns:p14="http://schemas.microsoft.com/office/powerpoint/2010/main" val="396219431"/>
              </p:ext>
            </p:extLst>
          </p:nvPr>
        </p:nvGraphicFramePr>
        <p:xfrm>
          <a:off x="321185" y="2211082"/>
          <a:ext cx="11562694" cy="376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678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784566"/>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atin typeface="Trebuchet MS" panose="020B0603020202020204" pitchFamily="34" charset="0"/>
              </a:rPr>
              <a:t>Teoria de Funcionamento – Desafio Teoria</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smtClean="0">
                <a:latin typeface="Trebuchet MS" panose="020B0603020202020204" pitchFamily="34" charset="0"/>
              </a:rPr>
              <a:t>As ações devem atacar as causas fundamentais e não apenas os sintomas</a:t>
            </a:r>
          </a:p>
          <a:p>
            <a:pPr algn="just"/>
            <a:r>
              <a:rPr lang="pt-BR" dirty="0" smtClean="0">
                <a:latin typeface="Trebuchet MS" panose="020B0603020202020204" pitchFamily="34" charset="0"/>
              </a:rPr>
              <a:t>As ações devem ser viáveis, executáveis e suficientes para obter resultados</a:t>
            </a:r>
          </a:p>
          <a:p>
            <a:pPr algn="just"/>
            <a:r>
              <a:rPr lang="pt-BR" dirty="0" smtClean="0">
                <a:latin typeface="Trebuchet MS" panose="020B0603020202020204" pitchFamily="34" charset="0"/>
              </a:rPr>
              <a:t>Procurar as ações com maior impacto sobre as causas</a:t>
            </a:r>
          </a:p>
          <a:p>
            <a:pPr algn="just"/>
            <a:r>
              <a:rPr lang="pt-BR" dirty="0" smtClean="0">
                <a:latin typeface="Trebuchet MS" panose="020B0603020202020204" pitchFamily="34" charset="0"/>
              </a:rPr>
              <a:t>Procurar as ações mais fáceis de serem implementadas</a:t>
            </a:r>
          </a:p>
          <a:p>
            <a:pPr algn="just"/>
            <a:r>
              <a:rPr lang="pt-BR" dirty="0" smtClean="0">
                <a:latin typeface="Trebuchet MS" panose="020B0603020202020204" pitchFamily="34" charset="0"/>
              </a:rPr>
              <a:t>Procurar as ações que possam ser executadas em menor tempo</a:t>
            </a:r>
          </a:p>
          <a:p>
            <a:pPr algn="just"/>
            <a:r>
              <a:rPr lang="pt-BR" dirty="0" smtClean="0">
                <a:latin typeface="Trebuchet MS" panose="020B0603020202020204" pitchFamily="34" charset="0"/>
              </a:rPr>
              <a:t>Procurar as ações que sejam menos custosas (mais baratas</a:t>
            </a:r>
            <a:r>
              <a:rPr lang="pt-BR" dirty="0" smtClean="0">
                <a:solidFill>
                  <a:schemeClr val="tx1">
                    <a:lumMod val="75000"/>
                    <a:lumOff val="25000"/>
                  </a:schemeClr>
                </a:solidFill>
                <a:latin typeface="Trebuchet MS" panose="020B0603020202020204" pitchFamily="34" charset="0"/>
              </a:rPr>
              <a:t>)</a:t>
            </a:r>
            <a:endParaRPr lang="pt-BR"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419317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97968" y="-2680063"/>
            <a:ext cx="6844936" cy="12205063"/>
          </a:xfrm>
          <a:prstGeom prst="rect">
            <a:avLst/>
          </a:prstGeom>
        </p:spPr>
      </p:pic>
      <p:sp>
        <p:nvSpPr>
          <p:cNvPr id="3" name="Título 1"/>
          <p:cNvSpPr txBox="1">
            <a:spLocks/>
          </p:cNvSpPr>
          <p:nvPr/>
        </p:nvSpPr>
        <p:spPr>
          <a:xfrm>
            <a:off x="1200805" y="11183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1- Plano de Ação - Desafio Teoria  </a:t>
            </a:r>
            <a:endParaRPr lang="pt-BR" b="1" dirty="0">
              <a:latin typeface="Trebuchet MS" panose="020B0603020202020204" pitchFamily="34" charset="0"/>
            </a:endParaRPr>
          </a:p>
        </p:txBody>
      </p:sp>
      <p:graphicFrame>
        <p:nvGraphicFramePr>
          <p:cNvPr id="6" name="Espaço Reservado para Conteúdo 10"/>
          <p:cNvGraphicFramePr>
            <a:graphicFrameLocks/>
          </p:cNvGraphicFramePr>
          <p:nvPr>
            <p:extLst>
              <p:ext uri="{D42A27DB-BD31-4B8C-83A1-F6EECF244321}">
                <p14:modId xmlns:p14="http://schemas.microsoft.com/office/powerpoint/2010/main" val="219198869"/>
              </p:ext>
            </p:extLst>
          </p:nvPr>
        </p:nvGraphicFramePr>
        <p:xfrm>
          <a:off x="475589" y="3030114"/>
          <a:ext cx="11240816" cy="3596640"/>
        </p:xfrm>
        <a:graphic>
          <a:graphicData uri="http://schemas.openxmlformats.org/drawingml/2006/table">
            <a:tbl>
              <a:tblPr firstRow="1" bandRow="1">
                <a:tableStyleId>{5C22544A-7EE6-4342-B048-85BDC9FD1C3A}</a:tableStyleId>
              </a:tblPr>
              <a:tblGrid>
                <a:gridCol w="2810204">
                  <a:extLst>
                    <a:ext uri="{9D8B030D-6E8A-4147-A177-3AD203B41FA5}">
                      <a16:colId xmlns:a16="http://schemas.microsoft.com/office/drawing/2014/main" val="818146121"/>
                    </a:ext>
                  </a:extLst>
                </a:gridCol>
                <a:gridCol w="2810204">
                  <a:extLst>
                    <a:ext uri="{9D8B030D-6E8A-4147-A177-3AD203B41FA5}">
                      <a16:colId xmlns:a16="http://schemas.microsoft.com/office/drawing/2014/main" val="955551459"/>
                    </a:ext>
                  </a:extLst>
                </a:gridCol>
                <a:gridCol w="2810204">
                  <a:extLst>
                    <a:ext uri="{9D8B030D-6E8A-4147-A177-3AD203B41FA5}">
                      <a16:colId xmlns:a16="http://schemas.microsoft.com/office/drawing/2014/main" val="3202784639"/>
                    </a:ext>
                  </a:extLst>
                </a:gridCol>
                <a:gridCol w="2810204">
                  <a:extLst>
                    <a:ext uri="{9D8B030D-6E8A-4147-A177-3AD203B41FA5}">
                      <a16:colId xmlns:a16="http://schemas.microsoft.com/office/drawing/2014/main" val="2675534010"/>
                    </a:ext>
                  </a:extLst>
                </a:gridCol>
              </a:tblGrid>
              <a:tr h="0">
                <a:tc gridSpan="4">
                  <a:txBody>
                    <a:bodyPr/>
                    <a:lstStyle/>
                    <a:p>
                      <a:pPr algn="ctr"/>
                      <a:r>
                        <a:rPr lang="pt-BR" sz="2000" dirty="0" smtClean="0">
                          <a:latin typeface="Trebuchet MS" panose="020B0603020202020204" pitchFamily="34" charset="0"/>
                        </a:rPr>
                        <a:t>Plano de Ação</a:t>
                      </a:r>
                      <a:endParaRPr lang="pt-BR" sz="2000" b="0" dirty="0">
                        <a:solidFill>
                          <a:schemeClr val="tx1"/>
                        </a:solidFill>
                        <a:latin typeface="Trebuchet MS" panose="020B0603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B883"/>
                    </a:solidFill>
                  </a:tcPr>
                </a:tc>
                <a:extLst>
                  <a:ext uri="{0D108BD9-81ED-4DB2-BD59-A6C34878D82A}">
                    <a16:rowId xmlns:a16="http://schemas.microsoft.com/office/drawing/2014/main" val="1864624260"/>
                  </a:ext>
                </a:extLst>
              </a:tr>
              <a:tr h="370840">
                <a:tc gridSpan="4">
                  <a:txBody>
                    <a:bodyPr/>
                    <a:lstStyle/>
                    <a:p>
                      <a:r>
                        <a:rPr lang="pt-BR" sz="2000" dirty="0" smtClean="0">
                          <a:solidFill>
                            <a:schemeClr val="bg1"/>
                          </a:solidFill>
                          <a:latin typeface="Trebuchet MS" panose="020B0603020202020204" pitchFamily="34" charset="0"/>
                        </a:rPr>
                        <a:t>Nome do Projeto: </a:t>
                      </a:r>
                      <a:r>
                        <a:rPr lang="pt-BR" sz="2000" dirty="0" smtClean="0">
                          <a:solidFill>
                            <a:schemeClr val="tx1"/>
                          </a:solidFill>
                          <a:latin typeface="Trebuchet MS" panose="020B0603020202020204" pitchFamily="34" charset="0"/>
                        </a:rPr>
                        <a:t>Colocar o nome do projeto que preferir</a:t>
                      </a:r>
                      <a:endParaRPr lang="pt-BR" sz="2000" dirty="0">
                        <a:solidFill>
                          <a:schemeClr val="bg1"/>
                        </a:solidFill>
                        <a:latin typeface="Trebuchet MS" panose="020B0603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sz="2400" dirty="0">
                        <a:latin typeface="Trebuchet MS" panose="020B0603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6B883"/>
                    </a:solidFill>
                  </a:tcPr>
                </a:tc>
                <a:extLst>
                  <a:ext uri="{0D108BD9-81ED-4DB2-BD59-A6C34878D82A}">
                    <a16:rowId xmlns:a16="http://schemas.microsoft.com/office/drawing/2014/main" val="3045792276"/>
                  </a:ext>
                </a:extLst>
              </a:tr>
              <a:tr h="370840">
                <a:tc gridSpan="4">
                  <a:txBody>
                    <a:bodyPr/>
                    <a:lstStyle/>
                    <a:p>
                      <a:r>
                        <a:rPr lang="pt-BR" sz="2000" dirty="0" smtClean="0">
                          <a:solidFill>
                            <a:schemeClr val="bg1"/>
                          </a:solidFill>
                          <a:latin typeface="Trebuchet MS" panose="020B0603020202020204" pitchFamily="34" charset="0"/>
                        </a:rPr>
                        <a:t>Problema</a:t>
                      </a:r>
                      <a:r>
                        <a:rPr lang="pt-BR" sz="2000" baseline="0" dirty="0" smtClean="0">
                          <a:solidFill>
                            <a:schemeClr val="bg1"/>
                          </a:solidFill>
                          <a:latin typeface="Trebuchet MS" panose="020B0603020202020204" pitchFamily="34" charset="0"/>
                        </a:rPr>
                        <a:t> Identificado: </a:t>
                      </a:r>
                      <a:r>
                        <a:rPr lang="pt-BR" sz="2000" baseline="0" dirty="0" smtClean="0">
                          <a:solidFill>
                            <a:schemeClr val="tx1"/>
                          </a:solidFill>
                          <a:latin typeface="Trebuchet MS" panose="020B0603020202020204" pitchFamily="34" charset="0"/>
                        </a:rPr>
                        <a:t>Apontar de forma objetiva o problema detectado</a:t>
                      </a:r>
                      <a:endParaRPr lang="pt-BR" sz="2000" dirty="0">
                        <a:solidFill>
                          <a:schemeClr val="tx1"/>
                        </a:solidFill>
                        <a:latin typeface="Trebuchet MS" panose="020B0603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B883"/>
                    </a:solidFill>
                  </a:tcPr>
                </a:tc>
                <a:extLst>
                  <a:ext uri="{0D108BD9-81ED-4DB2-BD59-A6C34878D82A}">
                    <a16:rowId xmlns:a16="http://schemas.microsoft.com/office/drawing/2014/main" val="1360725654"/>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solidFill>
                            <a:schemeClr val="bg1"/>
                          </a:solidFill>
                          <a:latin typeface="Trebuchet MS" panose="020B0603020202020204" pitchFamily="34" charset="0"/>
                        </a:rPr>
                        <a:t>Local e tipo do problema</a:t>
                      </a:r>
                      <a:r>
                        <a:rPr lang="pt-BR" sz="2000" baseline="0" dirty="0" smtClean="0">
                          <a:solidFill>
                            <a:schemeClr val="bg1"/>
                          </a:solidFill>
                          <a:latin typeface="Trebuchet MS" panose="020B0603020202020204" pitchFamily="34" charset="0"/>
                        </a:rPr>
                        <a:t> Identificado: </a:t>
                      </a:r>
                      <a:r>
                        <a:rPr lang="pt-BR" sz="2000" baseline="0" dirty="0" smtClean="0">
                          <a:solidFill>
                            <a:schemeClr val="tx1"/>
                          </a:solidFill>
                          <a:latin typeface="Trebuchet MS" panose="020B0603020202020204" pitchFamily="34" charset="0"/>
                        </a:rPr>
                        <a:t>Apontar o local e a categoria do problema</a:t>
                      </a:r>
                      <a:endParaRPr lang="pt-BR" sz="2000" dirty="0" smtClean="0">
                        <a:solidFill>
                          <a:schemeClr val="tx1"/>
                        </a:solidFill>
                        <a:latin typeface="Trebuchet MS" panose="020B0603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477920040"/>
                  </a:ext>
                </a:extLst>
              </a:tr>
              <a:tr h="370840">
                <a:tc>
                  <a:txBody>
                    <a:bodyPr/>
                    <a:lstStyle/>
                    <a:p>
                      <a:r>
                        <a:rPr lang="pt-BR" sz="2000" b="1" dirty="0" smtClean="0">
                          <a:solidFill>
                            <a:schemeClr val="bg1"/>
                          </a:solidFill>
                          <a:latin typeface="Trebuchet MS" panose="020B0603020202020204" pitchFamily="34" charset="0"/>
                        </a:rPr>
                        <a:t>Causa Fundamental</a:t>
                      </a:r>
                      <a:endParaRPr lang="pt-BR" sz="2000" b="1" dirty="0">
                        <a:solidFill>
                          <a:schemeClr val="bg1"/>
                        </a:solidFill>
                        <a:latin typeface="Trebuchet MS" panose="020B0603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pt-BR" sz="2000" b="1" dirty="0" smtClean="0">
                          <a:solidFill>
                            <a:schemeClr val="bg1"/>
                          </a:solidFill>
                          <a:latin typeface="Trebuchet MS" panose="020B0603020202020204" pitchFamily="34" charset="0"/>
                        </a:rPr>
                        <a:t>O que será</a:t>
                      </a:r>
                      <a:r>
                        <a:rPr lang="pt-BR" sz="2000" b="1" baseline="0" dirty="0" smtClean="0">
                          <a:solidFill>
                            <a:schemeClr val="bg1"/>
                          </a:solidFill>
                          <a:latin typeface="Trebuchet MS" panose="020B0603020202020204" pitchFamily="34" charset="0"/>
                        </a:rPr>
                        <a:t> feito</a:t>
                      </a:r>
                      <a:endParaRPr lang="pt-BR" sz="2000" b="1" dirty="0">
                        <a:solidFill>
                          <a:schemeClr val="bg1"/>
                        </a:solidFill>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pt-BR" sz="2000" b="1" dirty="0" smtClean="0">
                          <a:solidFill>
                            <a:schemeClr val="bg1"/>
                          </a:solidFill>
                          <a:latin typeface="Trebuchet MS" panose="020B0603020202020204" pitchFamily="34" charset="0"/>
                        </a:rPr>
                        <a:t>Como</a:t>
                      </a:r>
                      <a:r>
                        <a:rPr lang="pt-BR" sz="2000" b="1" baseline="0" dirty="0" smtClean="0">
                          <a:solidFill>
                            <a:schemeClr val="bg1"/>
                          </a:solidFill>
                          <a:latin typeface="Trebuchet MS" panose="020B0603020202020204" pitchFamily="34" charset="0"/>
                        </a:rPr>
                        <a:t> será feito</a:t>
                      </a:r>
                      <a:endParaRPr lang="pt-BR" sz="2000" b="1" dirty="0">
                        <a:solidFill>
                          <a:schemeClr val="bg1"/>
                        </a:solidFill>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pt-BR" sz="2000" b="1" dirty="0" smtClean="0">
                          <a:solidFill>
                            <a:schemeClr val="bg1"/>
                          </a:solidFill>
                          <a:latin typeface="Trebuchet MS" panose="020B0603020202020204" pitchFamily="34" charset="0"/>
                        </a:rPr>
                        <a:t>Abrangência</a:t>
                      </a:r>
                      <a:endParaRPr lang="pt-BR" sz="2000" b="1" dirty="0">
                        <a:solidFill>
                          <a:schemeClr val="bg1"/>
                        </a:solidFill>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804592220"/>
                  </a:ext>
                </a:extLst>
              </a:tr>
              <a:tr h="370840">
                <a:tc>
                  <a:txBody>
                    <a:bodyPr/>
                    <a:lstStyle/>
                    <a:p>
                      <a:r>
                        <a:rPr lang="pt-BR" sz="2000" dirty="0" smtClean="0">
                          <a:latin typeface="Trebuchet MS" panose="020B0603020202020204" pitchFamily="34" charset="0"/>
                        </a:rPr>
                        <a:t>Explicar o motivo da ação, qual causa ele pretende enfrentar</a:t>
                      </a:r>
                      <a:endParaRPr lang="pt-BR" sz="2000" dirty="0">
                        <a:latin typeface="Trebuchet MS" panose="020B0603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pt-BR" sz="2000" dirty="0" smtClean="0">
                          <a:latin typeface="Trebuchet MS" panose="020B0603020202020204" pitchFamily="34" charset="0"/>
                        </a:rPr>
                        <a:t>Propor ações que enfrentem as causas e</a:t>
                      </a:r>
                      <a:r>
                        <a:rPr lang="pt-BR" sz="2000" baseline="0" dirty="0" smtClean="0">
                          <a:latin typeface="Trebuchet MS" panose="020B0603020202020204" pitchFamily="34" charset="0"/>
                        </a:rPr>
                        <a:t> não apenas os sintomas</a:t>
                      </a:r>
                      <a:endParaRPr lang="pt-BR" sz="2000"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pt-BR" sz="2000" dirty="0" smtClean="0">
                          <a:latin typeface="Trebuchet MS" panose="020B0603020202020204" pitchFamily="34" charset="0"/>
                        </a:rPr>
                        <a:t>Entregar com detalhes como as ações serão realizadas. Se a</a:t>
                      </a:r>
                      <a:r>
                        <a:rPr lang="pt-BR" sz="2000" baseline="0" dirty="0" smtClean="0">
                          <a:latin typeface="Trebuchet MS" panose="020B0603020202020204" pitchFamily="34" charset="0"/>
                        </a:rPr>
                        <a:t> ação for complexa, dividir em ações menores</a:t>
                      </a:r>
                      <a:endParaRPr lang="pt-BR" sz="2000"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pt-BR" sz="2000" dirty="0" smtClean="0">
                          <a:latin typeface="Trebuchet MS" panose="020B0603020202020204" pitchFamily="34" charset="0"/>
                        </a:rPr>
                        <a:t>Quem será envolvido e impactado pelo projeto realizado</a:t>
                      </a:r>
                      <a:endParaRPr lang="pt-BR" sz="2000"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547777679"/>
                  </a:ext>
                </a:extLst>
              </a:tr>
            </a:tbl>
          </a:graphicData>
        </a:graphic>
      </p:graphicFrame>
      <p:sp>
        <p:nvSpPr>
          <p:cNvPr id="7" name="Retângulo 6"/>
          <p:cNvSpPr/>
          <p:nvPr/>
        </p:nvSpPr>
        <p:spPr>
          <a:xfrm>
            <a:off x="694242" y="2093950"/>
            <a:ext cx="10910416" cy="923330"/>
          </a:xfrm>
          <a:prstGeom prst="rect">
            <a:avLst/>
          </a:prstGeom>
        </p:spPr>
        <p:txBody>
          <a:bodyPr wrap="square">
            <a:spAutoFit/>
          </a:bodyPr>
          <a:lstStyle/>
          <a:p>
            <a:pPr algn="just"/>
            <a:r>
              <a:rPr lang="pt-BR" dirty="0">
                <a:latin typeface="Trebuchet MS" panose="020B0603020202020204" pitchFamily="34" charset="0"/>
              </a:rPr>
              <a:t>1) Etapa na qual </a:t>
            </a:r>
            <a:r>
              <a:rPr lang="pt-BR" dirty="0" smtClean="0">
                <a:latin typeface="Trebuchet MS" panose="020B0603020202020204" pitchFamily="34" charset="0"/>
              </a:rPr>
              <a:t>se apontará o </a:t>
            </a:r>
            <a:r>
              <a:rPr lang="pt-BR" dirty="0">
                <a:latin typeface="Trebuchet MS" panose="020B0603020202020204" pitchFamily="34" charset="0"/>
              </a:rPr>
              <a:t>problema </a:t>
            </a:r>
            <a:r>
              <a:rPr lang="pt-BR" dirty="0" smtClean="0">
                <a:latin typeface="Trebuchet MS" panose="020B0603020202020204" pitchFamily="34" charset="0"/>
              </a:rPr>
              <a:t>e se verificará o </a:t>
            </a:r>
            <a:r>
              <a:rPr lang="pt-BR" dirty="0">
                <a:latin typeface="Trebuchet MS" panose="020B0603020202020204" pitchFamily="34" charset="0"/>
              </a:rPr>
              <a:t>que </a:t>
            </a:r>
            <a:r>
              <a:rPr lang="pt-BR" dirty="0" smtClean="0">
                <a:latin typeface="Trebuchet MS" panose="020B0603020202020204" pitchFamily="34" charset="0"/>
              </a:rPr>
              <a:t>pode </a:t>
            </a:r>
            <a:r>
              <a:rPr lang="pt-BR" dirty="0">
                <a:latin typeface="Trebuchet MS" panose="020B0603020202020204" pitchFamily="34" charset="0"/>
              </a:rPr>
              <a:t>ser feito para solucioná-lo 2) Sua elaboração será realizada pelos alunos com a coordenação do professor 3) Enviar por e-mail </a:t>
            </a:r>
            <a:r>
              <a:rPr lang="pt-BR" dirty="0" smtClean="0">
                <a:latin typeface="Trebuchet MS" panose="020B0603020202020204" pitchFamily="34" charset="0"/>
              </a:rPr>
              <a:t>à CGE, etapa com a maior pontuação.</a:t>
            </a:r>
            <a:endParaRPr lang="pt-BR" dirty="0">
              <a:latin typeface="Trebuchet MS" panose="020B0603020202020204" pitchFamily="34" charset="0"/>
            </a:endParaRPr>
          </a:p>
        </p:txBody>
      </p:sp>
    </p:spTree>
    <p:extLst>
      <p:ext uri="{BB962C8B-B14F-4D97-AF65-F5344CB8AC3E}">
        <p14:creationId xmlns:p14="http://schemas.microsoft.com/office/powerpoint/2010/main" val="290706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93127"/>
            <a:ext cx="6844936" cy="12205063"/>
          </a:xfrm>
          <a:prstGeom prst="rect">
            <a:avLst/>
          </a:prstGeom>
        </p:spPr>
      </p:pic>
      <p:sp>
        <p:nvSpPr>
          <p:cNvPr id="10" name="Retângulo 9"/>
          <p:cNvSpPr/>
          <p:nvPr/>
        </p:nvSpPr>
        <p:spPr>
          <a:xfrm>
            <a:off x="-10885" y="1182166"/>
            <a:ext cx="12096206" cy="4031873"/>
          </a:xfrm>
          <a:prstGeom prst="rect">
            <a:avLst/>
          </a:prstGeom>
        </p:spPr>
        <p:txBody>
          <a:bodyPr wrap="square">
            <a:spAutoFit/>
          </a:bodyPr>
          <a:lstStyle/>
          <a:p>
            <a:pPr algn="just"/>
            <a:r>
              <a:rPr lang="pt-BR" sz="3200" dirty="0">
                <a:solidFill>
                  <a:schemeClr val="bg1"/>
                </a:solidFill>
                <a:latin typeface="Arial Rounded MT Bold" panose="020F0704030504030204" pitchFamily="34" charset="0"/>
              </a:rPr>
              <a:t>	</a:t>
            </a:r>
            <a:r>
              <a:rPr lang="pt-BR" sz="3200" dirty="0" smtClean="0">
                <a:latin typeface="Arial Rounded MT Bold" panose="020F0704030504030204" pitchFamily="34" charset="0"/>
              </a:rPr>
              <a:t>Promover </a:t>
            </a:r>
            <a:r>
              <a:rPr lang="pt-BR" sz="3200" dirty="0">
                <a:latin typeface="Arial Rounded MT Bold" panose="020F0704030504030204" pitchFamily="34" charset="0"/>
              </a:rPr>
              <a:t>a participação dos estudantes na organização escolar, fazendo com que eles tenham contato com a </a:t>
            </a:r>
            <a:r>
              <a:rPr lang="pt-BR" sz="3200" dirty="0" smtClean="0">
                <a:latin typeface="Arial Rounded MT Bold" panose="020F0704030504030204" pitchFamily="34" charset="0"/>
              </a:rPr>
              <a:t>formulação </a:t>
            </a:r>
            <a:r>
              <a:rPr lang="pt-BR" sz="3200" dirty="0">
                <a:latin typeface="Arial Rounded MT Bold" panose="020F0704030504030204" pitchFamily="34" charset="0"/>
              </a:rPr>
              <a:t>de políticas </a:t>
            </a:r>
            <a:r>
              <a:rPr lang="pt-BR" sz="3200" dirty="0" smtClean="0">
                <a:latin typeface="Arial Rounded MT Bold" panose="020F0704030504030204" pitchFamily="34" charset="0"/>
              </a:rPr>
              <a:t>públicas, uma vez que, a comunidade escolar </a:t>
            </a:r>
            <a:r>
              <a:rPr lang="pt-BR" sz="3200" dirty="0">
                <a:latin typeface="Arial Rounded MT Bold" panose="020F0704030504030204" pitchFamily="34" charset="0"/>
              </a:rPr>
              <a:t>tem </a:t>
            </a:r>
            <a:r>
              <a:rPr lang="pt-BR" sz="3200" dirty="0" smtClean="0">
                <a:latin typeface="Arial Rounded MT Bold" panose="020F0704030504030204" pitchFamily="34" charset="0"/>
              </a:rPr>
              <a:t>a capacidade </a:t>
            </a:r>
            <a:r>
              <a:rPr lang="pt-BR" sz="3200" dirty="0">
                <a:latin typeface="Arial Rounded MT Bold" panose="020F0704030504030204" pitchFamily="34" charset="0"/>
              </a:rPr>
              <a:t>de identificação dos problemas que eles próprios vivenciam. </a:t>
            </a:r>
            <a:endParaRPr lang="pt-BR" sz="3200" dirty="0" smtClean="0">
              <a:latin typeface="Arial Rounded MT Bold" panose="020F0704030504030204" pitchFamily="34" charset="0"/>
            </a:endParaRPr>
          </a:p>
          <a:p>
            <a:pPr algn="just"/>
            <a:endParaRPr lang="pt-BR" sz="3200" dirty="0" smtClean="0">
              <a:latin typeface="Arial Rounded MT Bold" panose="020F0704030504030204" pitchFamily="34" charset="0"/>
            </a:endParaRPr>
          </a:p>
          <a:p>
            <a:pPr algn="just"/>
            <a:r>
              <a:rPr lang="pt-BR" sz="3200" dirty="0" smtClean="0">
                <a:latin typeface="Arial Rounded MT Bold" panose="020F0704030504030204" pitchFamily="34" charset="0"/>
              </a:rPr>
              <a:t>	</a:t>
            </a:r>
            <a:r>
              <a:rPr lang="pt-BR" sz="3200" dirty="0" smtClean="0">
                <a:solidFill>
                  <a:srgbClr val="FF0000"/>
                </a:solidFill>
                <a:latin typeface="Arial Rounded MT Bold" panose="020F0704030504030204" pitchFamily="34" charset="0"/>
              </a:rPr>
              <a:t>Aproximar os </a:t>
            </a:r>
            <a:r>
              <a:rPr lang="pt-BR" sz="3200" dirty="0">
                <a:solidFill>
                  <a:srgbClr val="FF0000"/>
                </a:solidFill>
                <a:latin typeface="Arial Rounded MT Bold" panose="020F0704030504030204" pitchFamily="34" charset="0"/>
              </a:rPr>
              <a:t>estudantes </a:t>
            </a:r>
            <a:r>
              <a:rPr lang="pt-BR" sz="3200" dirty="0" smtClean="0">
                <a:solidFill>
                  <a:srgbClr val="FF0000"/>
                </a:solidFill>
                <a:latin typeface="Arial Rounded MT Bold" panose="020F0704030504030204" pitchFamily="34" charset="0"/>
              </a:rPr>
              <a:t>da </a:t>
            </a:r>
            <a:r>
              <a:rPr lang="pt-BR" sz="3200" dirty="0">
                <a:solidFill>
                  <a:srgbClr val="FF0000"/>
                </a:solidFill>
                <a:latin typeface="Arial Rounded MT Bold" panose="020F0704030504030204" pitchFamily="34" charset="0"/>
              </a:rPr>
              <a:t>prática de </a:t>
            </a:r>
            <a:r>
              <a:rPr lang="pt-BR" sz="3200" dirty="0" smtClean="0">
                <a:solidFill>
                  <a:srgbClr val="FF0000"/>
                </a:solidFill>
                <a:latin typeface="Arial Rounded MT Bold" panose="020F0704030504030204" pitchFamily="34" charset="0"/>
              </a:rPr>
              <a:t>identificar os problemas, propor e se possível implantar sua solução.</a:t>
            </a:r>
            <a:endParaRPr lang="pt-BR" sz="3200" dirty="0">
              <a:solidFill>
                <a:srgbClr val="FF0000"/>
              </a:solidFill>
              <a:latin typeface="Arial Rounded MT Bold" panose="020F0704030504030204" pitchFamily="34" charset="0"/>
            </a:endParaRPr>
          </a:p>
        </p:txBody>
      </p:sp>
      <p:sp>
        <p:nvSpPr>
          <p:cNvPr id="11" name="Retângulo 10"/>
          <p:cNvSpPr/>
          <p:nvPr/>
        </p:nvSpPr>
        <p:spPr>
          <a:xfrm>
            <a:off x="3337562" y="47158"/>
            <a:ext cx="5503818"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Justificativa</a:t>
            </a:r>
            <a:endParaRPr lang="pt-BR" sz="5400" u="sng" dirty="0"/>
          </a:p>
        </p:txBody>
      </p:sp>
    </p:spTree>
    <p:extLst>
      <p:ext uri="{BB962C8B-B14F-4D97-AF65-F5344CB8AC3E}">
        <p14:creationId xmlns:p14="http://schemas.microsoft.com/office/powerpoint/2010/main" val="2187790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2358714725"/>
              </p:ext>
            </p:extLst>
          </p:nvPr>
        </p:nvGraphicFramePr>
        <p:xfrm>
          <a:off x="145870" y="3049184"/>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3570698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80063"/>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b="1" dirty="0">
              <a:latin typeface="Trebuchet MS" panose="020B0603020202020204" pitchFamily="34" charset="0"/>
            </a:endParaRPr>
          </a:p>
        </p:txBody>
      </p:sp>
      <p:sp>
        <p:nvSpPr>
          <p:cNvPr id="7" name="Título 1"/>
          <p:cNvSpPr txBox="1">
            <a:spLocks/>
          </p:cNvSpPr>
          <p:nvPr/>
        </p:nvSpPr>
        <p:spPr>
          <a:xfrm>
            <a:off x="1202871" y="1027906"/>
            <a:ext cx="1057002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1- Execução da Ação</a:t>
            </a:r>
            <a:endParaRPr lang="pt-BR" b="1" dirty="0">
              <a:latin typeface="Trebuchet MS" panose="020B0603020202020204" pitchFamily="34" charset="0"/>
            </a:endParaRPr>
          </a:p>
        </p:txBody>
      </p:sp>
      <p:sp>
        <p:nvSpPr>
          <p:cNvPr id="8" name="Espaço Reservado para Conteúdo 2"/>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Completada a etapa de mapeamento das causas, a próxima é iniciar a execução da ação, está etapa terá pontuação máxima de 30 pontos</a:t>
            </a:r>
          </a:p>
          <a:p>
            <a:pPr marL="0" indent="0" algn="just">
              <a:buFont typeface="Arial" panose="020B0604020202020204" pitchFamily="34" charset="0"/>
              <a:buNone/>
            </a:pPr>
            <a:endParaRPr lang="pt-BR" sz="1000" dirty="0" smtClean="0">
              <a:latin typeface="Trebuchet MS" panose="020B0603020202020204" pitchFamily="34" charset="0"/>
            </a:endParaRPr>
          </a:p>
          <a:p>
            <a:pPr marL="0" indent="0" algn="just">
              <a:buFont typeface="Arial" panose="020B0604020202020204" pitchFamily="34" charset="0"/>
              <a:buNone/>
            </a:pPr>
            <a:r>
              <a:rPr lang="pt-BR" dirty="0" smtClean="0">
                <a:latin typeface="Trebuchet MS" panose="020B0603020202020204" pitchFamily="34" charset="0"/>
              </a:rPr>
              <a:t>1) A partir da identificação das causas dos problemas relatados, a comunidade escolar começará a realizar as ações que sejam possíveis a serem implementadas, isto é, que não demandem maior complexidade e recursos;</a:t>
            </a:r>
          </a:p>
          <a:p>
            <a:pPr marL="0" indent="0" algn="just">
              <a:buFont typeface="Arial" panose="020B0604020202020204" pitchFamily="34" charset="0"/>
              <a:buNone/>
            </a:pPr>
            <a:endParaRPr lang="pt-BR" sz="1000" dirty="0" smtClean="0">
              <a:latin typeface="Trebuchet MS" panose="020B0603020202020204" pitchFamily="34" charset="0"/>
            </a:endParaRPr>
          </a:p>
          <a:p>
            <a:pPr marL="0" indent="0" algn="just">
              <a:buFont typeface="Arial" panose="020B0604020202020204" pitchFamily="34" charset="0"/>
              <a:buNone/>
            </a:pPr>
            <a:r>
              <a:rPr lang="pt-BR" dirty="0" smtClean="0">
                <a:latin typeface="Trebuchet MS" panose="020B0603020202020204" pitchFamily="34" charset="0"/>
              </a:rPr>
              <a:t>2) Já em relação às causas mais complexas, a comunidade escolar deve elaborar um planejamento a longo prazo, a ser realizado pela escola ou por parceiros.</a:t>
            </a:r>
          </a:p>
        </p:txBody>
      </p:sp>
      <p:sp>
        <p:nvSpPr>
          <p:cNvPr id="9" name="Retângulo 8"/>
          <p:cNvSpPr/>
          <p:nvPr/>
        </p:nvSpPr>
        <p:spPr>
          <a:xfrm>
            <a:off x="2756264" y="104501"/>
            <a:ext cx="6165668"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Desafio Prática</a:t>
            </a:r>
            <a:endParaRPr lang="pt-BR" sz="5400" u="sng" dirty="0"/>
          </a:p>
        </p:txBody>
      </p:sp>
    </p:spTree>
    <p:extLst>
      <p:ext uri="{BB962C8B-B14F-4D97-AF65-F5344CB8AC3E}">
        <p14:creationId xmlns:p14="http://schemas.microsoft.com/office/powerpoint/2010/main" val="3663945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2"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2- Sistemática de Funcionamento</a:t>
            </a:r>
            <a:endParaRPr lang="pt-BR" b="1" dirty="0">
              <a:latin typeface="Trebuchet MS" panose="020B0603020202020204" pitchFamily="34" charset="0"/>
            </a:endParaRPr>
          </a:p>
        </p:txBody>
      </p:sp>
      <p:sp>
        <p:nvSpPr>
          <p:cNvPr id="3" name="Espaço Reservado para Conteúdo 2"/>
          <p:cNvSpPr txBox="1">
            <a:spLocks/>
          </p:cNvSpPr>
          <p:nvPr/>
        </p:nvSpPr>
        <p:spPr>
          <a:xfrm>
            <a:off x="838200" y="1825625"/>
            <a:ext cx="10515600" cy="2053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smtClean="0">
                <a:latin typeface="Trebuchet MS" panose="020B0603020202020204" pitchFamily="34" charset="0"/>
              </a:rPr>
              <a:t>Trabalhar com os alunos envolvidos (no caso os 15 que compõem a equipe)</a:t>
            </a:r>
          </a:p>
          <a:p>
            <a:pPr algn="just"/>
            <a:r>
              <a:rPr lang="pt-BR" dirty="0" smtClean="0">
                <a:latin typeface="Trebuchet MS" panose="020B0603020202020204" pitchFamily="34" charset="0"/>
              </a:rPr>
              <a:t>A implantação da ação a ser desenvolvida poderá ser realizada com a colaboração da direção da escola.</a:t>
            </a:r>
            <a:endParaRPr lang="pt-BR" dirty="0">
              <a:latin typeface="Trebuchet MS" panose="020B0603020202020204" pitchFamily="34" charset="0"/>
            </a:endParaRPr>
          </a:p>
        </p:txBody>
      </p:sp>
    </p:spTree>
    <p:extLst>
      <p:ext uri="{BB962C8B-B14F-4D97-AF65-F5344CB8AC3E}">
        <p14:creationId xmlns:p14="http://schemas.microsoft.com/office/powerpoint/2010/main" val="4053249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2 - Relatório Final</a:t>
            </a:r>
            <a:endParaRPr lang="pt-BR" b="1" dirty="0">
              <a:latin typeface="Trebuchet MS" panose="020B0603020202020204" pitchFamily="34" charset="0"/>
            </a:endParaRPr>
          </a:p>
        </p:txBody>
      </p:sp>
      <p:sp>
        <p:nvSpPr>
          <p:cNvPr id="4" name="Espaço Reservado para Conteúdo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smtClean="0">
                <a:latin typeface="Trebuchet MS" panose="020B0603020202020204" pitchFamily="34" charset="0"/>
              </a:rPr>
              <a:t>Após a realização das etapas do desafio e das ações de implantação, será realizada uma visita pelos servidores da OGE - CGE/MS com o intuito de avaliar aquilo que foi possível solucionar, e também aquilo que foi possível orientar quanto aos caminhos que deverão seguir.</a:t>
            </a:r>
          </a:p>
          <a:p>
            <a:pPr marL="0" indent="0" algn="just">
              <a:buFont typeface="Arial" panose="020B0604020202020204" pitchFamily="34" charset="0"/>
              <a:buNone/>
            </a:pPr>
            <a:r>
              <a:rPr lang="pt-BR" dirty="0" smtClean="0">
                <a:latin typeface="Trebuchet MS" panose="020B0603020202020204" pitchFamily="34" charset="0"/>
              </a:rPr>
              <a:t>Logo após, será elaborado pela Controladoria-Geral do Estado de Mato Grosso do Sul um relatório final que deverá ser entregue aos partícipes do projeto.</a:t>
            </a:r>
          </a:p>
          <a:p>
            <a:pPr marL="0" indent="0" algn="just">
              <a:buFont typeface="Arial" panose="020B0604020202020204" pitchFamily="34" charset="0"/>
              <a:buNone/>
            </a:pPr>
            <a:endParaRPr lang="pt-BR" dirty="0" smtClean="0">
              <a:latin typeface="Trebuchet MS" panose="020B0603020202020204" pitchFamily="34" charset="0"/>
            </a:endParaRPr>
          </a:p>
        </p:txBody>
      </p:sp>
    </p:spTree>
    <p:extLst>
      <p:ext uri="{BB962C8B-B14F-4D97-AF65-F5344CB8AC3E}">
        <p14:creationId xmlns:p14="http://schemas.microsoft.com/office/powerpoint/2010/main" val="4269858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latin typeface="Trebuchet MS" panose="020B0603020202020204" pitchFamily="34" charset="0"/>
              </a:rPr>
              <a:t> 3- Entrega do Plano de Ação</a:t>
            </a:r>
            <a:endParaRPr lang="pt-BR" b="1" dirty="0">
              <a:latin typeface="Trebuchet MS" panose="020B0603020202020204" pitchFamily="34" charset="0"/>
            </a:endParaRPr>
          </a:p>
        </p:txBody>
      </p:sp>
      <p:graphicFrame>
        <p:nvGraphicFramePr>
          <p:cNvPr id="4" name="Espaço Reservado para Conteúdo 10"/>
          <p:cNvGraphicFramePr>
            <a:graphicFrameLocks/>
          </p:cNvGraphicFramePr>
          <p:nvPr>
            <p:extLst>
              <p:ext uri="{D42A27DB-BD31-4B8C-83A1-F6EECF244321}">
                <p14:modId xmlns:p14="http://schemas.microsoft.com/office/powerpoint/2010/main" val="686559533"/>
              </p:ext>
            </p:extLst>
          </p:nvPr>
        </p:nvGraphicFramePr>
        <p:xfrm>
          <a:off x="457200" y="2503542"/>
          <a:ext cx="10896600" cy="2987040"/>
        </p:xfrm>
        <a:graphic>
          <a:graphicData uri="http://schemas.openxmlformats.org/drawingml/2006/table">
            <a:tbl>
              <a:tblPr firstRow="1" bandRow="1">
                <a:tableStyleId>{5C22544A-7EE6-4342-B048-85BDC9FD1C3A}</a:tableStyleId>
              </a:tblPr>
              <a:tblGrid>
                <a:gridCol w="3632200">
                  <a:extLst>
                    <a:ext uri="{9D8B030D-6E8A-4147-A177-3AD203B41FA5}">
                      <a16:colId xmlns:a16="http://schemas.microsoft.com/office/drawing/2014/main" val="818146121"/>
                    </a:ext>
                  </a:extLst>
                </a:gridCol>
                <a:gridCol w="3632200">
                  <a:extLst>
                    <a:ext uri="{9D8B030D-6E8A-4147-A177-3AD203B41FA5}">
                      <a16:colId xmlns:a16="http://schemas.microsoft.com/office/drawing/2014/main" val="955551459"/>
                    </a:ext>
                  </a:extLst>
                </a:gridCol>
                <a:gridCol w="3632200">
                  <a:extLst>
                    <a:ext uri="{9D8B030D-6E8A-4147-A177-3AD203B41FA5}">
                      <a16:colId xmlns:a16="http://schemas.microsoft.com/office/drawing/2014/main" val="3202784639"/>
                    </a:ext>
                  </a:extLst>
                </a:gridCol>
              </a:tblGrid>
              <a:tr h="370840">
                <a:tc gridSpan="3">
                  <a:txBody>
                    <a:bodyPr/>
                    <a:lstStyle/>
                    <a:p>
                      <a:pPr algn="ctr"/>
                      <a:r>
                        <a:rPr lang="pt-BR" sz="2000" dirty="0" smtClean="0">
                          <a:latin typeface="Trebuchet MS" panose="020B0603020202020204" pitchFamily="34" charset="0"/>
                        </a:rPr>
                        <a:t>Resultados do projeto </a:t>
                      </a:r>
                      <a:endParaRPr lang="pt-BR" sz="2000" dirty="0">
                        <a:latin typeface="Trebuchet MS" panose="020B0603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B883"/>
                    </a:solidFill>
                  </a:tcPr>
                </a:tc>
                <a:extLst>
                  <a:ext uri="{0D108BD9-81ED-4DB2-BD59-A6C34878D82A}">
                    <a16:rowId xmlns:a16="http://schemas.microsoft.com/office/drawing/2014/main" val="1864624260"/>
                  </a:ext>
                </a:extLst>
              </a:tr>
              <a:tr h="370840">
                <a:tc gridSpan="3">
                  <a:txBody>
                    <a:bodyPr/>
                    <a:lstStyle/>
                    <a:p>
                      <a:r>
                        <a:rPr lang="pt-BR" sz="2000" dirty="0" smtClean="0">
                          <a:solidFill>
                            <a:schemeClr val="bg1"/>
                          </a:solidFill>
                          <a:latin typeface="Trebuchet MS" panose="020B0603020202020204" pitchFamily="34" charset="0"/>
                        </a:rPr>
                        <a:t>Nome do Projeto: </a:t>
                      </a:r>
                      <a:r>
                        <a:rPr lang="pt-BR" sz="2000" dirty="0" smtClean="0">
                          <a:solidFill>
                            <a:schemeClr val="tx1"/>
                          </a:solidFill>
                          <a:latin typeface="Trebuchet MS" panose="020B0603020202020204" pitchFamily="34" charset="0"/>
                        </a:rPr>
                        <a:t>Colocar o nome do projeto que preferir</a:t>
                      </a:r>
                      <a:endParaRPr lang="pt-BR" sz="2000" dirty="0">
                        <a:solidFill>
                          <a:schemeClr val="bg1"/>
                        </a:solidFill>
                        <a:latin typeface="Trebuchet MS" panose="020B0603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sz="2400" dirty="0">
                        <a:latin typeface="Trebuchet MS" panose="020B0603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6B883"/>
                    </a:solidFill>
                  </a:tcPr>
                </a:tc>
                <a:extLst>
                  <a:ext uri="{0D108BD9-81ED-4DB2-BD59-A6C34878D82A}">
                    <a16:rowId xmlns:a16="http://schemas.microsoft.com/office/drawing/2014/main" val="3045792276"/>
                  </a:ext>
                </a:extLst>
              </a:tr>
              <a:tr h="370840">
                <a:tc gridSpan="3">
                  <a:txBody>
                    <a:bodyPr/>
                    <a:lstStyle/>
                    <a:p>
                      <a:r>
                        <a:rPr lang="pt-BR" sz="2000" dirty="0" smtClean="0">
                          <a:solidFill>
                            <a:schemeClr val="bg1"/>
                          </a:solidFill>
                          <a:latin typeface="Trebuchet MS" panose="020B0603020202020204" pitchFamily="34" charset="0"/>
                        </a:rPr>
                        <a:t>Problema</a:t>
                      </a:r>
                      <a:r>
                        <a:rPr lang="pt-BR" sz="2000" baseline="0" dirty="0" smtClean="0">
                          <a:solidFill>
                            <a:schemeClr val="bg1"/>
                          </a:solidFill>
                          <a:latin typeface="Trebuchet MS" panose="020B0603020202020204" pitchFamily="34" charset="0"/>
                        </a:rPr>
                        <a:t> Identificado: </a:t>
                      </a:r>
                      <a:r>
                        <a:rPr lang="pt-BR" sz="2000" baseline="0" dirty="0" smtClean="0">
                          <a:solidFill>
                            <a:schemeClr val="tx1"/>
                          </a:solidFill>
                          <a:latin typeface="Trebuchet MS" panose="020B0603020202020204" pitchFamily="34" charset="0"/>
                        </a:rPr>
                        <a:t>Apontar de forma objetiva o problema detectado</a:t>
                      </a:r>
                      <a:endParaRPr lang="pt-BR" sz="2000" dirty="0">
                        <a:solidFill>
                          <a:schemeClr val="tx1"/>
                        </a:solidFill>
                        <a:latin typeface="Trebuchet MS" panose="020B0603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B883"/>
                    </a:solidFill>
                  </a:tcPr>
                </a:tc>
                <a:tc hMerge="1">
                  <a:txBody>
                    <a:bodyPr/>
                    <a:lstStyle/>
                    <a:p>
                      <a:endParaRPr lang="pt-BR" sz="24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B883"/>
                    </a:solidFill>
                  </a:tcPr>
                </a:tc>
                <a:extLst>
                  <a:ext uri="{0D108BD9-81ED-4DB2-BD59-A6C34878D82A}">
                    <a16:rowId xmlns:a16="http://schemas.microsoft.com/office/drawing/2014/main" val="1360725654"/>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solidFill>
                            <a:schemeClr val="bg1"/>
                          </a:solidFill>
                          <a:latin typeface="Trebuchet MS" panose="020B0603020202020204" pitchFamily="34" charset="0"/>
                        </a:rPr>
                        <a:t>Local e tipo do problema</a:t>
                      </a:r>
                      <a:r>
                        <a:rPr lang="pt-BR" sz="2000" baseline="0" dirty="0" smtClean="0">
                          <a:solidFill>
                            <a:schemeClr val="bg1"/>
                          </a:solidFill>
                          <a:latin typeface="Trebuchet MS" panose="020B0603020202020204" pitchFamily="34" charset="0"/>
                        </a:rPr>
                        <a:t> Identificado: </a:t>
                      </a:r>
                      <a:r>
                        <a:rPr lang="pt-BR" sz="2000" baseline="0" dirty="0" smtClean="0">
                          <a:solidFill>
                            <a:schemeClr val="tx1"/>
                          </a:solidFill>
                          <a:latin typeface="Trebuchet MS" panose="020B0603020202020204" pitchFamily="34" charset="0"/>
                        </a:rPr>
                        <a:t>Apontar o local e a categoria do problema</a:t>
                      </a:r>
                      <a:endParaRPr lang="pt-BR" sz="2000" dirty="0" smtClean="0">
                        <a:solidFill>
                          <a:schemeClr val="tx1"/>
                        </a:solidFill>
                        <a:latin typeface="Trebuchet MS" panose="020B0603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06346057"/>
                  </a:ext>
                </a:extLst>
              </a:tr>
              <a:tr h="370840">
                <a:tc>
                  <a:txBody>
                    <a:bodyPr/>
                    <a:lstStyle/>
                    <a:p>
                      <a:r>
                        <a:rPr lang="pt-BR" sz="2000" b="1" dirty="0" smtClean="0">
                          <a:solidFill>
                            <a:schemeClr val="bg1"/>
                          </a:solidFill>
                          <a:latin typeface="Trebuchet MS" panose="020B0603020202020204" pitchFamily="34" charset="0"/>
                        </a:rPr>
                        <a:t>Situação final</a:t>
                      </a:r>
                      <a:endParaRPr lang="pt-BR" sz="2000" b="1" dirty="0">
                        <a:solidFill>
                          <a:schemeClr val="bg1"/>
                        </a:solidFill>
                        <a:latin typeface="Trebuchet MS" panose="020B0603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pt-BR" sz="2000" b="1" dirty="0" smtClean="0">
                          <a:solidFill>
                            <a:schemeClr val="bg1"/>
                          </a:solidFill>
                          <a:latin typeface="Trebuchet MS" panose="020B0603020202020204" pitchFamily="34" charset="0"/>
                        </a:rPr>
                        <a:t>Descrição</a:t>
                      </a:r>
                      <a:endParaRPr lang="pt-BR" sz="2000" b="1" dirty="0">
                        <a:solidFill>
                          <a:schemeClr val="bg1"/>
                        </a:solidFill>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pt-BR" sz="2000" b="1" dirty="0" smtClean="0">
                          <a:solidFill>
                            <a:schemeClr val="bg1"/>
                          </a:solidFill>
                          <a:latin typeface="Trebuchet MS" panose="020B0603020202020204" pitchFamily="34" charset="0"/>
                        </a:rPr>
                        <a:t>Registro</a:t>
                      </a:r>
                      <a:endParaRPr lang="pt-BR" sz="2000" b="1" dirty="0">
                        <a:solidFill>
                          <a:schemeClr val="bg1"/>
                        </a:solidFill>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804592220"/>
                  </a:ext>
                </a:extLst>
              </a:tr>
              <a:tr h="370840">
                <a:tc>
                  <a:txBody>
                    <a:bodyPr/>
                    <a:lstStyle/>
                    <a:p>
                      <a:r>
                        <a:rPr lang="pt-BR" sz="2000" dirty="0" smtClean="0">
                          <a:latin typeface="Trebuchet MS" panose="020B0603020202020204" pitchFamily="34" charset="0"/>
                        </a:rPr>
                        <a:t>Apontar a situação final em que se encontra o</a:t>
                      </a:r>
                      <a:r>
                        <a:rPr lang="pt-BR" sz="2000" baseline="0" dirty="0" smtClean="0">
                          <a:latin typeface="Trebuchet MS" panose="020B0603020202020204" pitchFamily="34" charset="0"/>
                        </a:rPr>
                        <a:t> projeto</a:t>
                      </a:r>
                      <a:endParaRPr lang="pt-BR" sz="2000" dirty="0">
                        <a:latin typeface="Trebuchet MS" panose="020B0603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pt-BR" sz="2000" dirty="0" smtClean="0">
                          <a:latin typeface="Trebuchet MS" panose="020B0603020202020204" pitchFamily="34" charset="0"/>
                        </a:rPr>
                        <a:t>Descrever o caráter</a:t>
                      </a:r>
                      <a:r>
                        <a:rPr lang="pt-BR" sz="2000" baseline="0" dirty="0" smtClean="0">
                          <a:latin typeface="Trebuchet MS" panose="020B0603020202020204" pitchFamily="34" charset="0"/>
                        </a:rPr>
                        <a:t> geral do projeto</a:t>
                      </a:r>
                      <a:endParaRPr lang="pt-BR" sz="2000"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pt-BR" sz="2000" dirty="0" smtClean="0">
                          <a:latin typeface="Trebuchet MS" panose="020B0603020202020204" pitchFamily="34" charset="0"/>
                        </a:rPr>
                        <a:t>Apontar todas as atividades que foram realizadas no âmbito do projeto</a:t>
                      </a:r>
                      <a:endParaRPr lang="pt-BR" sz="2000"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547777679"/>
                  </a:ext>
                </a:extLst>
              </a:tr>
            </a:tbl>
          </a:graphicData>
        </a:graphic>
      </p:graphicFrame>
    </p:spTree>
    <p:extLst>
      <p:ext uri="{BB962C8B-B14F-4D97-AF65-F5344CB8AC3E}">
        <p14:creationId xmlns:p14="http://schemas.microsoft.com/office/powerpoint/2010/main" val="3902600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80063"/>
            <a:ext cx="6844936" cy="12205063"/>
          </a:xfrm>
          <a:prstGeom prst="rect">
            <a:avLst/>
          </a:prstGeom>
        </p:spPr>
      </p:pic>
      <p:sp>
        <p:nvSpPr>
          <p:cNvPr id="2" name="Retângulo 1"/>
          <p:cNvSpPr/>
          <p:nvPr/>
        </p:nvSpPr>
        <p:spPr>
          <a:xfrm>
            <a:off x="2468708" y="933662"/>
            <a:ext cx="6711161" cy="923330"/>
          </a:xfrm>
          <a:prstGeom prst="rect">
            <a:avLst/>
          </a:prstGeom>
          <a:no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endParaRPr lang="pt-BR" sz="5400" u="sng" dirty="0"/>
          </a:p>
        </p:txBody>
      </p:sp>
      <p:graphicFrame>
        <p:nvGraphicFramePr>
          <p:cNvPr id="3" name="Espaço Reservado para Conteúdo 10"/>
          <p:cNvGraphicFramePr>
            <a:graphicFrameLocks/>
          </p:cNvGraphicFramePr>
          <p:nvPr>
            <p:extLst>
              <p:ext uri="{D42A27DB-BD31-4B8C-83A1-F6EECF244321}">
                <p14:modId xmlns:p14="http://schemas.microsoft.com/office/powerpoint/2010/main" val="1157850604"/>
              </p:ext>
            </p:extLst>
          </p:nvPr>
        </p:nvGraphicFramePr>
        <p:xfrm>
          <a:off x="145870" y="3049184"/>
          <a:ext cx="11887201" cy="260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2557444" y="933662"/>
            <a:ext cx="6711161"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Etapas do Projeto</a:t>
            </a:r>
            <a:endParaRPr lang="pt-BR" sz="5400" u="sng" dirty="0"/>
          </a:p>
        </p:txBody>
      </p:sp>
    </p:spTree>
    <p:extLst>
      <p:ext uri="{BB962C8B-B14F-4D97-AF65-F5344CB8AC3E}">
        <p14:creationId xmlns:p14="http://schemas.microsoft.com/office/powerpoint/2010/main" val="3919268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4" name="Retângulo 3"/>
          <p:cNvSpPr/>
          <p:nvPr/>
        </p:nvSpPr>
        <p:spPr>
          <a:xfrm>
            <a:off x="3471844" y="280519"/>
            <a:ext cx="6416739"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Tarefa Especial</a:t>
            </a:r>
            <a:endParaRPr lang="pt-BR" sz="5400" u="sng" dirty="0"/>
          </a:p>
        </p:txBody>
      </p:sp>
      <p:sp>
        <p:nvSpPr>
          <p:cNvPr id="3" name="Retângulo 2"/>
          <p:cNvSpPr/>
          <p:nvPr/>
        </p:nvSpPr>
        <p:spPr>
          <a:xfrm>
            <a:off x="1280159" y="1672046"/>
            <a:ext cx="10228217" cy="5016758"/>
          </a:xfrm>
          <a:prstGeom prst="rect">
            <a:avLst/>
          </a:prstGeom>
        </p:spPr>
        <p:txBody>
          <a:bodyPr wrap="square">
            <a:spAutoFit/>
          </a:bodyPr>
          <a:lstStyle/>
          <a:p>
            <a:r>
              <a:rPr lang="pt-BR" sz="3200" dirty="0" smtClean="0">
                <a:latin typeface="Arial Rounded MT Bold" panose="020F0704030504030204" pitchFamily="34" charset="0"/>
                <a:ea typeface="Times New Roman" panose="02020603050405020304" pitchFamily="18" charset="0"/>
              </a:rPr>
              <a:t>Esta etapa terá a pontuação máxima  de 20 pontos. </a:t>
            </a:r>
          </a:p>
          <a:p>
            <a:endParaRPr lang="pt-BR" sz="3200" dirty="0" smtClean="0">
              <a:latin typeface="Arial Rounded MT Bold" panose="020F0704030504030204" pitchFamily="34" charset="0"/>
              <a:ea typeface="Times New Roman" panose="02020603050405020304" pitchFamily="18" charset="0"/>
            </a:endParaRPr>
          </a:p>
          <a:p>
            <a:r>
              <a:rPr lang="pt-BR" sz="3200" dirty="0" smtClean="0">
                <a:latin typeface="Arial Rounded MT Bold" panose="020F0704030504030204" pitchFamily="34" charset="0"/>
                <a:ea typeface="Times New Roman" panose="02020603050405020304" pitchFamily="18" charset="0"/>
              </a:rPr>
              <a:t>A </a:t>
            </a:r>
            <a:r>
              <a:rPr lang="pt-BR" sz="3200" b="1" dirty="0">
                <a:latin typeface="Arial Rounded MT Bold" panose="020F0704030504030204" pitchFamily="34" charset="0"/>
                <a:ea typeface="Times New Roman" panose="02020603050405020304" pitchFamily="18" charset="0"/>
              </a:rPr>
              <a:t>Tarefa Especial</a:t>
            </a:r>
            <a:r>
              <a:rPr lang="pt-BR" sz="3200" dirty="0">
                <a:latin typeface="Arial Rounded MT Bold" panose="020F0704030504030204" pitchFamily="34" charset="0"/>
                <a:ea typeface="Times New Roman" panose="02020603050405020304" pitchFamily="18" charset="0"/>
              </a:rPr>
              <a:t> será a divulgação, no âmbito da comunidade escolar, dos canais de comunicação entre cidadãos e Poder Executivo </a:t>
            </a:r>
            <a:r>
              <a:rPr lang="pt-BR" sz="3200" dirty="0" smtClean="0">
                <a:latin typeface="Arial Rounded MT Bold" panose="020F0704030504030204" pitchFamily="34" charset="0"/>
                <a:ea typeface="Times New Roman" panose="02020603050405020304" pitchFamily="18" charset="0"/>
              </a:rPr>
              <a:t>Estadual </a:t>
            </a:r>
            <a:r>
              <a:rPr lang="pt-BR" sz="3200" b="1" i="1" u="sng" dirty="0">
                <a:latin typeface="Arial Rounded MT Bold" panose="020F0704030504030204" pitchFamily="34" charset="0"/>
                <a:ea typeface="Times New Roman" panose="02020603050405020304" pitchFamily="18" charset="0"/>
              </a:rPr>
              <a:t>(</a:t>
            </a:r>
            <a:r>
              <a:rPr lang="pt-BR" sz="3200" b="1" i="1" u="sng" dirty="0" err="1">
                <a:latin typeface="Arial Rounded MT Bold" panose="020F0704030504030204" pitchFamily="34" charset="0"/>
                <a:ea typeface="Times New Roman" panose="02020603050405020304" pitchFamily="18" charset="0"/>
              </a:rPr>
              <a:t>e-SIC</a:t>
            </a:r>
            <a:r>
              <a:rPr lang="pt-BR" sz="3200" b="1" i="1" u="sng" dirty="0">
                <a:latin typeface="Arial Rounded MT Bold" panose="020F0704030504030204" pitchFamily="34" charset="0"/>
                <a:ea typeface="Times New Roman" panose="02020603050405020304" pitchFamily="18" charset="0"/>
              </a:rPr>
              <a:t>, e-OUV e Portal da Transparência)</a:t>
            </a:r>
            <a:r>
              <a:rPr lang="pt-BR" sz="3200" dirty="0">
                <a:latin typeface="Arial Rounded MT Bold" panose="020F0704030504030204" pitchFamily="34" charset="0"/>
                <a:ea typeface="Times New Roman" panose="02020603050405020304" pitchFamily="18" charset="0"/>
              </a:rPr>
              <a:t> </a:t>
            </a:r>
            <a:r>
              <a:rPr lang="pt-BR" sz="3200" dirty="0" smtClean="0">
                <a:latin typeface="Arial Rounded MT Bold" panose="020F0704030504030204" pitchFamily="34" charset="0"/>
                <a:ea typeface="Times New Roman" panose="02020603050405020304" pitchFamily="18" charset="0"/>
              </a:rPr>
              <a:t>. </a:t>
            </a:r>
          </a:p>
          <a:p>
            <a:r>
              <a:rPr lang="pt-BR" sz="3200" dirty="0" smtClean="0">
                <a:latin typeface="Arial Rounded MT Bold" panose="020F0704030504030204" pitchFamily="34" charset="0"/>
                <a:ea typeface="Times New Roman" panose="02020603050405020304" pitchFamily="18" charset="0"/>
              </a:rPr>
              <a:t>A </a:t>
            </a:r>
            <a:r>
              <a:rPr lang="pt-BR" sz="3200" dirty="0">
                <a:latin typeface="Arial Rounded MT Bold" panose="020F0704030504030204" pitchFamily="34" charset="0"/>
                <a:ea typeface="Times New Roman" panose="02020603050405020304" pitchFamily="18" charset="0"/>
              </a:rPr>
              <a:t>verificação se dará por informes </a:t>
            </a:r>
            <a:r>
              <a:rPr lang="pt-BR" sz="3200" dirty="0" smtClean="0">
                <a:latin typeface="Arial Rounded MT Bold" panose="020F0704030504030204" pitchFamily="34" charset="0"/>
                <a:ea typeface="Times New Roman" panose="02020603050405020304" pitchFamily="18" charset="0"/>
              </a:rPr>
              <a:t>fotográficos, vídeos ou outros meios que possibilitem a sua divulgação </a:t>
            </a:r>
            <a:r>
              <a:rPr lang="pt-BR" sz="3200" dirty="0">
                <a:latin typeface="Arial Rounded MT Bold" panose="020F0704030504030204" pitchFamily="34" charset="0"/>
                <a:ea typeface="Times New Roman" panose="02020603050405020304" pitchFamily="18" charset="0"/>
              </a:rPr>
              <a:t>enviados para os coordenadores do </a:t>
            </a:r>
            <a:r>
              <a:rPr lang="pt-BR" sz="3200" dirty="0" smtClean="0">
                <a:latin typeface="Arial Rounded MT Bold" panose="020F0704030504030204" pitchFamily="34" charset="0"/>
                <a:ea typeface="Times New Roman" panose="02020603050405020304" pitchFamily="18" charset="0"/>
              </a:rPr>
              <a:t>Projeto. </a:t>
            </a:r>
            <a:endParaRPr lang="pt-BR" sz="3200" dirty="0">
              <a:latin typeface="Arial Rounded MT Bold" panose="020F0704030504030204" pitchFamily="34" charset="0"/>
            </a:endParaRPr>
          </a:p>
        </p:txBody>
      </p:sp>
    </p:spTree>
    <p:extLst>
      <p:ext uri="{BB962C8B-B14F-4D97-AF65-F5344CB8AC3E}">
        <p14:creationId xmlns:p14="http://schemas.microsoft.com/office/powerpoint/2010/main" val="1575463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27" y="255675"/>
            <a:ext cx="4842024" cy="3191804"/>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237" y="255676"/>
            <a:ext cx="4842023" cy="3191803"/>
          </a:xfrm>
          <a:prstGeom prst="rect">
            <a:avLst/>
          </a:prstGeom>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883" y="3690091"/>
            <a:ext cx="4763175" cy="3068269"/>
          </a:xfrm>
          <a:prstGeom prst="rect">
            <a:avLst/>
          </a:prstGeom>
        </p:spPr>
      </p:pic>
    </p:spTree>
    <p:extLst>
      <p:ext uri="{BB962C8B-B14F-4D97-AF65-F5344CB8AC3E}">
        <p14:creationId xmlns:p14="http://schemas.microsoft.com/office/powerpoint/2010/main" val="4181804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67000"/>
            <a:ext cx="6844936" cy="12205063"/>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811" y="417355"/>
            <a:ext cx="4672276" cy="957528"/>
          </a:xfrm>
          <a:prstGeom prst="rect">
            <a:avLst/>
          </a:prstGeom>
        </p:spPr>
      </p:pic>
      <p:sp>
        <p:nvSpPr>
          <p:cNvPr id="4" name="Título 8"/>
          <p:cNvSpPr txBox="1">
            <a:spLocks/>
          </p:cNvSpPr>
          <p:nvPr/>
        </p:nvSpPr>
        <p:spPr>
          <a:xfrm>
            <a:off x="382459" y="2011978"/>
            <a:ext cx="10923984" cy="27797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chemeClr val="tx1">
                    <a:lumMod val="75000"/>
                    <a:lumOff val="25000"/>
                  </a:schemeClr>
                </a:solidFill>
                <a:latin typeface="Trebuchet MS" panose="020B0603020202020204" pitchFamily="34" charset="0"/>
              </a:rPr>
              <a:t> </a:t>
            </a:r>
            <a:r>
              <a:rPr lang="pt-BR" b="1" dirty="0" smtClean="0">
                <a:latin typeface="Trebuchet MS" panose="020B0603020202020204" pitchFamily="34" charset="0"/>
              </a:rPr>
              <a:t>Muito Obrigado!</a:t>
            </a:r>
            <a:r>
              <a:rPr lang="pt-BR" b="1" dirty="0" smtClean="0">
                <a:solidFill>
                  <a:schemeClr val="tx1">
                    <a:lumMod val="75000"/>
                    <a:lumOff val="25000"/>
                  </a:schemeClr>
                </a:solidFill>
                <a:latin typeface="Trebuchet MS" panose="020B0603020202020204" pitchFamily="34" charset="0"/>
              </a:rPr>
              <a:t/>
            </a:r>
            <a:br>
              <a:rPr lang="pt-BR" b="1" dirty="0" smtClean="0">
                <a:solidFill>
                  <a:schemeClr val="tx1">
                    <a:lumMod val="75000"/>
                    <a:lumOff val="25000"/>
                  </a:schemeClr>
                </a:solidFill>
                <a:latin typeface="Trebuchet MS" panose="020B0603020202020204" pitchFamily="34" charset="0"/>
              </a:rPr>
            </a:br>
            <a:r>
              <a:rPr lang="pt-BR" sz="800" b="1" dirty="0" smtClean="0">
                <a:solidFill>
                  <a:schemeClr val="bg1"/>
                </a:solidFill>
                <a:latin typeface="Trebuchet MS" panose="020B0603020202020204" pitchFamily="34" charset="0"/>
              </a:rPr>
              <a:t> </a:t>
            </a:r>
            <a:r>
              <a:rPr lang="pt-BR" b="1" dirty="0" smtClean="0">
                <a:solidFill>
                  <a:schemeClr val="bg1"/>
                </a:solidFill>
                <a:latin typeface="Trebuchet MS" panose="020B0603020202020204" pitchFamily="34" charset="0"/>
              </a:rPr>
              <a:t/>
            </a:r>
            <a:br>
              <a:rPr lang="pt-BR" b="1" dirty="0" smtClean="0">
                <a:solidFill>
                  <a:schemeClr val="bg1"/>
                </a:solidFill>
                <a:latin typeface="Trebuchet MS" panose="020B0603020202020204" pitchFamily="34" charset="0"/>
              </a:rPr>
            </a:br>
            <a:r>
              <a:rPr lang="pt-BR" sz="4800" b="1" dirty="0" smtClean="0">
                <a:solidFill>
                  <a:schemeClr val="bg1"/>
                </a:solidFill>
                <a:latin typeface="Trebuchet MS" panose="020B0603020202020204" pitchFamily="34" charset="0"/>
              </a:rPr>
              <a:t>Ouvidoria - Geral do Estado</a:t>
            </a:r>
          </a:p>
          <a:p>
            <a:pPr algn="ctr"/>
            <a:r>
              <a:rPr lang="pt-BR" sz="4800" b="1" dirty="0" smtClean="0">
                <a:solidFill>
                  <a:schemeClr val="bg1"/>
                </a:solidFill>
                <a:latin typeface="Trebuchet MS" panose="020B0603020202020204" pitchFamily="34" charset="0"/>
              </a:rPr>
              <a:t>OGE - CGE</a:t>
            </a:r>
            <a:endParaRPr lang="pt-BR" sz="4800" b="1" dirty="0">
              <a:solidFill>
                <a:schemeClr val="bg1"/>
              </a:solidFill>
              <a:latin typeface="Trebuchet MS" panose="020B0603020202020204" pitchFamily="34" charset="0"/>
            </a:endParaRPr>
          </a:p>
        </p:txBody>
      </p:sp>
      <p:sp>
        <p:nvSpPr>
          <p:cNvPr id="5" name="Subtítulo 14"/>
          <p:cNvSpPr txBox="1">
            <a:spLocks/>
          </p:cNvSpPr>
          <p:nvPr/>
        </p:nvSpPr>
        <p:spPr>
          <a:xfrm>
            <a:off x="2374073" y="4336869"/>
            <a:ext cx="9578441" cy="231430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pt-BR" b="1" dirty="0" smtClean="0">
                <a:latin typeface="Trebuchet MS" panose="020B0603020202020204" pitchFamily="34" charset="0"/>
              </a:rPr>
              <a:t>Reinaldo Martins Feitosa: </a:t>
            </a:r>
            <a:r>
              <a:rPr lang="pt-BR" b="1" dirty="0" smtClean="0">
                <a:solidFill>
                  <a:srgbClr val="B9D432"/>
                </a:solidFill>
                <a:latin typeface="Trebuchet MS" panose="020B0603020202020204" pitchFamily="34" charset="0"/>
                <a:hlinkClick r:id="rId4"/>
              </a:rPr>
              <a:t>rfeitosa@cge.ms.gov.br</a:t>
            </a:r>
            <a:endParaRPr lang="pt-BR" b="1" dirty="0" smtClean="0">
              <a:solidFill>
                <a:srgbClr val="B9D432"/>
              </a:solidFill>
              <a:latin typeface="Trebuchet MS" panose="020B0603020202020204" pitchFamily="34" charset="0"/>
            </a:endParaRPr>
          </a:p>
          <a:p>
            <a:pPr algn="r"/>
            <a:r>
              <a:rPr lang="pt-BR" b="1" dirty="0" smtClean="0">
                <a:latin typeface="Trebuchet MS" panose="020B0603020202020204" pitchFamily="34" charset="0"/>
              </a:rPr>
              <a:t>Áquila Sara Bertoni:</a:t>
            </a:r>
            <a:r>
              <a:rPr lang="pt-BR" b="1" dirty="0" smtClean="0">
                <a:solidFill>
                  <a:srgbClr val="B9D432"/>
                </a:solidFill>
                <a:latin typeface="Trebuchet MS" panose="020B0603020202020204" pitchFamily="34" charset="0"/>
              </a:rPr>
              <a:t> </a:t>
            </a:r>
            <a:r>
              <a:rPr lang="pt-BR" b="1" dirty="0" smtClean="0">
                <a:solidFill>
                  <a:srgbClr val="B9D432"/>
                </a:solidFill>
                <a:latin typeface="Trebuchet MS" panose="020B0603020202020204" pitchFamily="34" charset="0"/>
                <a:hlinkClick r:id="rId5"/>
              </a:rPr>
              <a:t>abertoni@cge.ms.gov.br</a:t>
            </a:r>
            <a:endParaRPr lang="pt-BR" b="1" dirty="0" smtClean="0">
              <a:solidFill>
                <a:srgbClr val="B9D432"/>
              </a:solidFill>
              <a:latin typeface="Trebuchet MS" panose="020B0603020202020204" pitchFamily="34" charset="0"/>
            </a:endParaRPr>
          </a:p>
          <a:p>
            <a:pPr algn="r"/>
            <a:r>
              <a:rPr lang="pt-BR" b="1" dirty="0" smtClean="0">
                <a:latin typeface="Trebuchet MS" panose="020B0603020202020204" pitchFamily="34" charset="0"/>
              </a:rPr>
              <a:t>Rafael </a:t>
            </a:r>
            <a:r>
              <a:rPr lang="pt-BR" b="1" dirty="0" err="1" smtClean="0">
                <a:latin typeface="Trebuchet MS" panose="020B0603020202020204" pitchFamily="34" charset="0"/>
              </a:rPr>
              <a:t>Cerzosimo</a:t>
            </a:r>
            <a:r>
              <a:rPr lang="pt-BR" b="1" dirty="0" smtClean="0">
                <a:latin typeface="Trebuchet MS" panose="020B0603020202020204" pitchFamily="34" charset="0"/>
              </a:rPr>
              <a:t> </a:t>
            </a:r>
            <a:r>
              <a:rPr lang="pt-BR" b="1" dirty="0" err="1" smtClean="0">
                <a:latin typeface="Trebuchet MS" panose="020B0603020202020204" pitchFamily="34" charset="0"/>
              </a:rPr>
              <a:t>Naglis:</a:t>
            </a:r>
            <a:r>
              <a:rPr lang="pt-BR" b="1" dirty="0" err="1" smtClean="0">
                <a:solidFill>
                  <a:srgbClr val="B9D432"/>
                </a:solidFill>
                <a:latin typeface="Trebuchet MS" panose="020B0603020202020204" pitchFamily="34" charset="0"/>
                <a:hlinkClick r:id="rId5"/>
              </a:rPr>
              <a:t>rnaglis@cge.ms.gov.br</a:t>
            </a:r>
            <a:endParaRPr lang="pt-BR" b="1" dirty="0">
              <a:solidFill>
                <a:srgbClr val="B9D432"/>
              </a:solidFill>
              <a:latin typeface="Trebuchet MS" panose="020B0603020202020204" pitchFamily="34" charset="0"/>
            </a:endParaRPr>
          </a:p>
          <a:p>
            <a:pPr algn="r"/>
            <a:r>
              <a:rPr lang="pt-BR" b="1" dirty="0" smtClean="0">
                <a:latin typeface="Trebuchet MS" panose="020B0603020202020204" pitchFamily="34" charset="0"/>
              </a:rPr>
              <a:t>  </a:t>
            </a:r>
            <a:r>
              <a:rPr lang="pt-BR" b="1" dirty="0" smtClean="0">
                <a:solidFill>
                  <a:srgbClr val="B9D432"/>
                </a:solidFill>
                <a:latin typeface="Trebuchet MS" panose="020B0603020202020204" pitchFamily="34" charset="0"/>
              </a:rPr>
              <a:t> </a:t>
            </a:r>
          </a:p>
          <a:p>
            <a:pPr algn="r"/>
            <a:r>
              <a:rPr lang="pt-BR" b="1" dirty="0" smtClean="0">
                <a:latin typeface="Trebuchet MS" panose="020B0603020202020204" pitchFamily="34" charset="0"/>
              </a:rPr>
              <a:t>Telefone: (67) 3318-4013</a:t>
            </a:r>
            <a:endParaRPr lang="pt-BR" b="1" dirty="0">
              <a:latin typeface="Trebuchet MS" panose="020B0603020202020204" pitchFamily="34" charset="0"/>
            </a:endParaRPr>
          </a:p>
        </p:txBody>
      </p:sp>
    </p:spTree>
    <p:extLst>
      <p:ext uri="{BB962C8B-B14F-4D97-AF65-F5344CB8AC3E}">
        <p14:creationId xmlns:p14="http://schemas.microsoft.com/office/powerpoint/2010/main" val="388225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63763" y="-2576825"/>
            <a:ext cx="7077540" cy="12205063"/>
          </a:xfrm>
          <a:prstGeom prst="rect">
            <a:avLst/>
          </a:prstGeom>
        </p:spPr>
      </p:pic>
      <p:sp>
        <p:nvSpPr>
          <p:cNvPr id="6" name="Retângulo 5"/>
          <p:cNvSpPr/>
          <p:nvPr/>
        </p:nvSpPr>
        <p:spPr>
          <a:xfrm>
            <a:off x="838200" y="1515560"/>
            <a:ext cx="10696303" cy="6063198"/>
          </a:xfrm>
          <a:prstGeom prst="rect">
            <a:avLst/>
          </a:prstGeom>
        </p:spPr>
        <p:txBody>
          <a:bodyPr wrap="square">
            <a:spAutoFit/>
          </a:bodyPr>
          <a:lstStyle/>
          <a:p>
            <a:pPr algn="ctr"/>
            <a:r>
              <a:rPr lang="pt-BR" sz="2000" dirty="0" smtClean="0">
                <a:latin typeface="Arial Rounded MT Bold" panose="020F0704030504030204" pitchFamily="34" charset="0"/>
              </a:rPr>
              <a:t>* Capacitação dos professores orientadores quanto as etapas do Projeto, denominada </a:t>
            </a:r>
            <a:r>
              <a:rPr lang="pt-BR" sz="2000" u="sng" dirty="0" smtClean="0">
                <a:latin typeface="Arial Rounded MT Bold" panose="020F0704030504030204" pitchFamily="34" charset="0"/>
              </a:rPr>
              <a:t>OFICINA DE CAPACITAÇÃO</a:t>
            </a:r>
            <a:r>
              <a:rPr lang="pt-BR" sz="2000" dirty="0" smtClean="0">
                <a:latin typeface="Arial Rounded MT Bold" panose="020F0704030504030204" pitchFamily="34" charset="0"/>
              </a:rPr>
              <a:t>.</a:t>
            </a:r>
          </a:p>
          <a:p>
            <a:pPr algn="ctr"/>
            <a:endParaRPr lang="pt-BR" sz="2000" dirty="0" smtClean="0">
              <a:latin typeface="Arial Rounded MT Bold" panose="020F0704030504030204" pitchFamily="34" charset="0"/>
            </a:endParaRPr>
          </a:p>
          <a:p>
            <a:pPr algn="ctr"/>
            <a:r>
              <a:rPr lang="pt-BR" sz="2000" dirty="0" smtClean="0">
                <a:latin typeface="Arial Rounded MT Bold" panose="020F0704030504030204" pitchFamily="34" charset="0"/>
              </a:rPr>
              <a:t>*Apresentação </a:t>
            </a:r>
            <a:r>
              <a:rPr lang="pt-BR" sz="2000" dirty="0">
                <a:latin typeface="Arial Rounded MT Bold" panose="020F0704030504030204" pitchFamily="34" charset="0"/>
              </a:rPr>
              <a:t>de uma </a:t>
            </a:r>
            <a:r>
              <a:rPr lang="pt-BR" sz="2000" u="sng" dirty="0" smtClean="0">
                <a:latin typeface="Arial Rounded MT Bold" panose="020F0704030504030204" pitchFamily="34" charset="0"/>
              </a:rPr>
              <a:t>PEÇA TEATRAL</a:t>
            </a:r>
            <a:r>
              <a:rPr lang="pt-BR" sz="2000" dirty="0" smtClean="0">
                <a:latin typeface="Arial Rounded MT Bold" panose="020F0704030504030204" pitchFamily="34" charset="0"/>
              </a:rPr>
              <a:t>.</a:t>
            </a:r>
          </a:p>
          <a:p>
            <a:pPr algn="ctr"/>
            <a:endParaRPr lang="pt-BR" sz="2000" dirty="0" smtClean="0">
              <a:latin typeface="Arial Rounded MT Bold" panose="020F0704030504030204" pitchFamily="34" charset="0"/>
            </a:endParaRPr>
          </a:p>
          <a:p>
            <a:pPr algn="ctr"/>
            <a:r>
              <a:rPr lang="pt-BR" sz="2000" dirty="0" smtClean="0">
                <a:latin typeface="Arial Rounded MT Bold" panose="020F0704030504030204" pitchFamily="34" charset="0"/>
              </a:rPr>
              <a:t>* Investigação </a:t>
            </a:r>
            <a:r>
              <a:rPr lang="pt-BR" sz="2000" dirty="0">
                <a:latin typeface="Arial Rounded MT Bold" panose="020F0704030504030204" pitchFamily="34" charset="0"/>
              </a:rPr>
              <a:t>da situação </a:t>
            </a:r>
            <a:r>
              <a:rPr lang="pt-BR" sz="2000" dirty="0" smtClean="0">
                <a:latin typeface="Arial Rounded MT Bold" panose="020F0704030504030204" pitchFamily="34" charset="0"/>
              </a:rPr>
              <a:t>atual da escola, </a:t>
            </a:r>
            <a:r>
              <a:rPr lang="pt-BR" sz="2000" u="sng" dirty="0" smtClean="0">
                <a:latin typeface="Arial Rounded MT Bold" panose="020F0704030504030204" pitchFamily="34" charset="0"/>
              </a:rPr>
              <a:t>AUDITORIA CÍVICA 1</a:t>
            </a:r>
            <a:r>
              <a:rPr lang="pt-BR" sz="2000" dirty="0" smtClean="0">
                <a:latin typeface="Arial Rounded MT Bold" panose="020F0704030504030204" pitchFamily="34" charset="0"/>
              </a:rPr>
              <a:t>.</a:t>
            </a:r>
          </a:p>
          <a:p>
            <a:pPr algn="ctr"/>
            <a:endParaRPr lang="pt-BR" sz="2000" dirty="0" smtClean="0">
              <a:latin typeface="Arial Rounded MT Bold" panose="020F0704030504030204" pitchFamily="34" charset="0"/>
            </a:endParaRPr>
          </a:p>
          <a:p>
            <a:pPr algn="ctr"/>
            <a:r>
              <a:rPr lang="pt-BR" sz="2000" u="sng" dirty="0" smtClean="0">
                <a:latin typeface="Arial Rounded MT Bold" panose="020F0704030504030204" pitchFamily="34" charset="0"/>
              </a:rPr>
              <a:t>* Apresentação e debate do relatório produzido pela OGE pela equipe, AUDITORIA CÍVICA 2</a:t>
            </a:r>
            <a:r>
              <a:rPr lang="pt-BR" sz="2000" dirty="0" smtClean="0">
                <a:latin typeface="Arial Rounded MT Bold" panose="020F0704030504030204" pitchFamily="34" charset="0"/>
              </a:rPr>
              <a:t>.</a:t>
            </a:r>
          </a:p>
          <a:p>
            <a:pPr algn="ctr"/>
            <a:endParaRPr lang="pt-BR" sz="2000" dirty="0">
              <a:latin typeface="Arial Rounded MT Bold" panose="020F0704030504030204" pitchFamily="34" charset="0"/>
            </a:endParaRPr>
          </a:p>
          <a:p>
            <a:pPr algn="ctr"/>
            <a:r>
              <a:rPr lang="pt-BR" sz="2000" dirty="0" smtClean="0">
                <a:latin typeface="Arial Rounded MT Bold" panose="020F0704030504030204" pitchFamily="34" charset="0"/>
              </a:rPr>
              <a:t>* Identificação do problema a ser solucionado com o devido planejamento de sua ação, </a:t>
            </a:r>
            <a:r>
              <a:rPr lang="pt-BR" sz="2000" u="sng" dirty="0" smtClean="0">
                <a:latin typeface="Arial Rounded MT Bold" panose="020F0704030504030204" pitchFamily="34" charset="0"/>
              </a:rPr>
              <a:t>DESAFIO TEORIA.</a:t>
            </a:r>
          </a:p>
          <a:p>
            <a:pPr algn="ctr"/>
            <a:endParaRPr lang="pt-BR" sz="2000" dirty="0" smtClean="0">
              <a:latin typeface="Arial Rounded MT Bold" panose="020F0704030504030204" pitchFamily="34" charset="0"/>
            </a:endParaRPr>
          </a:p>
          <a:p>
            <a:pPr algn="ctr"/>
            <a:r>
              <a:rPr lang="pt-BR" sz="2000" dirty="0" smtClean="0">
                <a:latin typeface="Arial Rounded MT Bold" panose="020F0704030504030204" pitchFamily="34" charset="0"/>
              </a:rPr>
              <a:t>* Realização efetiva da ação a ser realizada, com a finalidade de solução do problema identificado, </a:t>
            </a:r>
            <a:r>
              <a:rPr lang="pt-BR" sz="2000" u="sng" dirty="0" smtClean="0">
                <a:latin typeface="Arial Rounded MT Bold" panose="020F0704030504030204" pitchFamily="34" charset="0"/>
              </a:rPr>
              <a:t>DESAFIO PRÁTICA</a:t>
            </a:r>
            <a:r>
              <a:rPr lang="pt-BR" sz="2000" dirty="0" smtClean="0">
                <a:latin typeface="Arial Rounded MT Bold" panose="020F0704030504030204" pitchFamily="34" charset="0"/>
              </a:rPr>
              <a:t>.</a:t>
            </a:r>
          </a:p>
          <a:p>
            <a:pPr algn="ctr"/>
            <a:endParaRPr lang="pt-BR" sz="2000" u="sng" dirty="0" smtClean="0">
              <a:latin typeface="Arial Rounded MT Bold" panose="020F0704030504030204" pitchFamily="34" charset="0"/>
            </a:endParaRPr>
          </a:p>
          <a:p>
            <a:pPr algn="ctr"/>
            <a:r>
              <a:rPr lang="pt-BR" sz="2000" dirty="0" smtClean="0">
                <a:latin typeface="Arial Rounded MT Bold" panose="020F0704030504030204" pitchFamily="34" charset="0"/>
              </a:rPr>
              <a:t>* Divulgação dos canais de Promoção a Transparência e Cidadania </a:t>
            </a:r>
            <a:r>
              <a:rPr lang="pt-BR" sz="2000" u="sng" dirty="0" smtClean="0">
                <a:latin typeface="Arial Rounded MT Bold" panose="020F0704030504030204" pitchFamily="34" charset="0"/>
              </a:rPr>
              <a:t>TAREFA ESPECIAL.</a:t>
            </a:r>
          </a:p>
          <a:p>
            <a:pPr algn="just"/>
            <a:endParaRPr lang="pt-BR" sz="2800" dirty="0">
              <a:latin typeface="Arial Rounded MT Bold" panose="020F0704030504030204" pitchFamily="34" charset="0"/>
            </a:endParaRPr>
          </a:p>
        </p:txBody>
      </p:sp>
      <p:sp>
        <p:nvSpPr>
          <p:cNvPr id="7" name="Retângulo 6"/>
          <p:cNvSpPr/>
          <p:nvPr/>
        </p:nvSpPr>
        <p:spPr>
          <a:xfrm>
            <a:off x="2013857" y="118268"/>
            <a:ext cx="8164286"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Estrutura do Projeto</a:t>
            </a:r>
            <a:endParaRPr lang="pt-BR" sz="5400" u="sng" dirty="0"/>
          </a:p>
        </p:txBody>
      </p:sp>
    </p:spTree>
    <p:extLst>
      <p:ext uri="{BB962C8B-B14F-4D97-AF65-F5344CB8AC3E}">
        <p14:creationId xmlns:p14="http://schemas.microsoft.com/office/powerpoint/2010/main" val="167208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80064" y="-2667000"/>
            <a:ext cx="6844936" cy="12205063"/>
          </a:xfrm>
          <a:prstGeom prst="rect">
            <a:avLst/>
          </a:prstGeom>
        </p:spPr>
      </p:pic>
      <p:sp>
        <p:nvSpPr>
          <p:cNvPr id="6" name="Retângulo 5"/>
          <p:cNvSpPr/>
          <p:nvPr/>
        </p:nvSpPr>
        <p:spPr>
          <a:xfrm>
            <a:off x="4032068" y="221258"/>
            <a:ext cx="4127863" cy="923330"/>
          </a:xfrm>
          <a:prstGeom prst="rect">
            <a:avLst/>
          </a:prstGeom>
          <a:gradFill flip="none" rotWithShape="1">
            <a:gsLst>
              <a:gs pos="0">
                <a:srgbClr val="078713">
                  <a:tint val="66000"/>
                  <a:satMod val="160000"/>
                </a:srgbClr>
              </a:gs>
              <a:gs pos="50000">
                <a:srgbClr val="078713">
                  <a:tint val="44500"/>
                  <a:satMod val="160000"/>
                </a:srgbClr>
              </a:gs>
              <a:gs pos="100000">
                <a:srgbClr val="078713">
                  <a:tint val="23500"/>
                  <a:satMod val="160000"/>
                </a:srgbClr>
              </a:gs>
            </a:gsLst>
            <a:path path="circle">
              <a:fillToRect l="50000" t="50000" r="50000" b="50000"/>
            </a:path>
            <a:tileRect/>
          </a:gradFill>
        </p:spPr>
        <p:txBody>
          <a:bodyPr wrap="square">
            <a:spAutoFit/>
          </a:bodyPr>
          <a:lstStyle/>
          <a:p>
            <a:r>
              <a:rPr lang="pt-BR" sz="5400" b="1" dirty="0">
                <a:solidFill>
                  <a:schemeClr val="bg1"/>
                </a:solidFill>
                <a:latin typeface="Arial Rounded MT Bold" panose="020F0704030504030204" pitchFamily="34" charset="0"/>
              </a:rPr>
              <a:t> </a:t>
            </a:r>
            <a:r>
              <a:rPr lang="pt-BR" sz="5400" b="1" dirty="0" smtClean="0">
                <a:solidFill>
                  <a:schemeClr val="bg1"/>
                </a:solidFill>
                <a:latin typeface="Arial Rounded MT Bold" panose="020F0704030504030204" pitchFamily="34" charset="0"/>
              </a:rPr>
              <a:t>  </a:t>
            </a:r>
            <a:r>
              <a:rPr lang="pt-BR" sz="5400" b="1" u="sng" dirty="0" smtClean="0">
                <a:latin typeface="Arial Rounded MT Bold" panose="020F0704030504030204" pitchFamily="34" charset="0"/>
              </a:rPr>
              <a:t>Histórico</a:t>
            </a:r>
            <a:endParaRPr lang="pt-BR" sz="5400" u="sng" dirty="0"/>
          </a:p>
        </p:txBody>
      </p:sp>
      <p:sp>
        <p:nvSpPr>
          <p:cNvPr id="9" name="Retângulo 8"/>
          <p:cNvSpPr/>
          <p:nvPr/>
        </p:nvSpPr>
        <p:spPr>
          <a:xfrm>
            <a:off x="313509" y="1834555"/>
            <a:ext cx="11991701" cy="4401205"/>
          </a:xfrm>
          <a:prstGeom prst="rect">
            <a:avLst/>
          </a:prstGeom>
        </p:spPr>
        <p:txBody>
          <a:bodyPr wrap="square">
            <a:spAutoFit/>
          </a:bodyPr>
          <a:lstStyle/>
          <a:p>
            <a:r>
              <a:rPr lang="pt-BR" sz="2000" dirty="0" smtClean="0">
                <a:latin typeface="Arial Rounded MT Bold" panose="020F0704030504030204" pitchFamily="34" charset="0"/>
              </a:rPr>
              <a:t>No ano de 2018 a CGE/MS e a SED/MS, realizaram em parceria o projeto Controladoria na Escola.  </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Foi desenvolvido em 05 (cinco) escolas localizadas no município de Campo Grande/MS, sob coordenação do Auditor Reinaldo Feitosa e apoio do sociólogo Carlos </a:t>
            </a:r>
            <a:r>
              <a:rPr lang="pt-BR" sz="2000" dirty="0" err="1">
                <a:latin typeface="Arial Rounded MT Bold" panose="020F0704030504030204" pitchFamily="34" charset="0"/>
              </a:rPr>
              <a:t>Seizem</a:t>
            </a:r>
            <a:r>
              <a:rPr lang="pt-BR" sz="2000" dirty="0">
                <a:latin typeface="Arial Rounded MT Bold" panose="020F0704030504030204" pitchFamily="34" charset="0"/>
              </a:rPr>
              <a:t> </a:t>
            </a:r>
            <a:r>
              <a:rPr lang="pt-BR" sz="2000" dirty="0" err="1" smtClean="0">
                <a:latin typeface="Arial Rounded MT Bold" panose="020F0704030504030204" pitchFamily="34" charset="0"/>
              </a:rPr>
              <a:t>Iramina</a:t>
            </a:r>
            <a:r>
              <a:rPr lang="pt-BR" sz="2000" dirty="0" smtClean="0">
                <a:latin typeface="Arial Rounded MT Bold" panose="020F0704030504030204" pitchFamily="34" charset="0"/>
              </a:rPr>
              <a:t>.  </a:t>
            </a:r>
          </a:p>
          <a:p>
            <a:endParaRPr lang="pt-BR" sz="2000" dirty="0">
              <a:latin typeface="Arial Rounded MT Bold" panose="020F0704030504030204" pitchFamily="34" charset="0"/>
            </a:endParaRPr>
          </a:p>
          <a:p>
            <a:r>
              <a:rPr lang="pt-BR" sz="2000" dirty="0" smtClean="0">
                <a:latin typeface="Arial Rounded MT Bold" panose="020F0704030504030204" pitchFamily="34" charset="0"/>
              </a:rPr>
              <a:t>EE </a:t>
            </a:r>
            <a:r>
              <a:rPr lang="pt-BR" sz="2000" dirty="0">
                <a:latin typeface="Arial Rounded MT Bold" panose="020F0704030504030204" pitchFamily="34" charset="0"/>
              </a:rPr>
              <a:t>José Antônio </a:t>
            </a:r>
            <a:r>
              <a:rPr lang="pt-BR" sz="2000" dirty="0" smtClean="0">
                <a:latin typeface="Arial Rounded MT Bold" panose="020F0704030504030204" pitchFamily="34" charset="0"/>
              </a:rPr>
              <a:t>Pereira</a:t>
            </a:r>
          </a:p>
          <a:p>
            <a:r>
              <a:rPr lang="pt-BR" sz="2000" dirty="0" smtClean="0">
                <a:latin typeface="Arial Rounded MT Bold" panose="020F0704030504030204" pitchFamily="34" charset="0"/>
              </a:rPr>
              <a:t>EE Padre </a:t>
            </a:r>
            <a:r>
              <a:rPr lang="pt-BR" sz="2000" dirty="0">
                <a:latin typeface="Arial Rounded MT Bold" panose="020F0704030504030204" pitchFamily="34" charset="0"/>
              </a:rPr>
              <a:t>João </a:t>
            </a:r>
            <a:r>
              <a:rPr lang="pt-BR" sz="2000" dirty="0" err="1" smtClean="0">
                <a:latin typeface="Arial Rounded MT Bold" panose="020F0704030504030204" pitchFamily="34" charset="0"/>
              </a:rPr>
              <a:t>Greiner</a:t>
            </a:r>
            <a:endParaRPr lang="pt-BR" sz="2000" dirty="0">
              <a:latin typeface="Arial Rounded MT Bold" panose="020F0704030504030204" pitchFamily="34" charset="0"/>
            </a:endParaRPr>
          </a:p>
          <a:p>
            <a:r>
              <a:rPr lang="pt-BR" sz="2000" dirty="0" smtClean="0">
                <a:latin typeface="Arial Rounded MT Bold" panose="020F0704030504030204" pitchFamily="34" charset="0"/>
              </a:rPr>
              <a:t>EE Professor </a:t>
            </a:r>
            <a:r>
              <a:rPr lang="pt-BR" sz="2000" dirty="0">
                <a:latin typeface="Arial Rounded MT Bold" panose="020F0704030504030204" pitchFamily="34" charset="0"/>
              </a:rPr>
              <a:t>Carlos Henrique </a:t>
            </a:r>
            <a:r>
              <a:rPr lang="pt-BR" sz="2000" dirty="0" err="1" smtClean="0">
                <a:latin typeface="Arial Rounded MT Bold" panose="020F0704030504030204" pitchFamily="34" charset="0"/>
              </a:rPr>
              <a:t>Schrader</a:t>
            </a:r>
            <a:endParaRPr lang="pt-BR" sz="2000" dirty="0" smtClean="0">
              <a:latin typeface="Arial Rounded MT Bold" panose="020F0704030504030204" pitchFamily="34" charset="0"/>
            </a:endParaRPr>
          </a:p>
          <a:p>
            <a:r>
              <a:rPr lang="pt-BR" sz="2000" dirty="0">
                <a:latin typeface="Arial Rounded MT Bold" panose="020F0704030504030204" pitchFamily="34" charset="0"/>
              </a:rPr>
              <a:t>EE Sebastião Santana de </a:t>
            </a:r>
            <a:r>
              <a:rPr lang="pt-BR" sz="2000" dirty="0" smtClean="0">
                <a:latin typeface="Arial Rounded MT Bold" panose="020F0704030504030204" pitchFamily="34" charset="0"/>
              </a:rPr>
              <a:t>Oliveira </a:t>
            </a:r>
          </a:p>
          <a:p>
            <a:r>
              <a:rPr lang="pt-BR" sz="2000" dirty="0">
                <a:latin typeface="Arial Rounded MT Bold" panose="020F0704030504030204" pitchFamily="34" charset="0"/>
              </a:rPr>
              <a:t>EE Maestro Heitor Villa-Lobos</a:t>
            </a:r>
          </a:p>
          <a:p>
            <a:endParaRPr lang="pt-BR" sz="2000" dirty="0">
              <a:latin typeface="Arial Rounded MT Bold" panose="020F0704030504030204" pitchFamily="34" charset="0"/>
            </a:endParaRPr>
          </a:p>
          <a:p>
            <a:endParaRPr lang="pt-BR" sz="2000" dirty="0" smtClean="0">
              <a:latin typeface="Arial Rounded MT Bold" panose="020F0704030504030204" pitchFamily="34" charset="0"/>
            </a:endParaRPr>
          </a:p>
          <a:p>
            <a:endParaRPr lang="pt-BR" sz="2000" dirty="0">
              <a:latin typeface="Arial Rounded MT Bold" panose="020F0704030504030204" pitchFamily="34" charset="0"/>
            </a:endParaRPr>
          </a:p>
        </p:txBody>
      </p:sp>
    </p:spTree>
    <p:extLst>
      <p:ext uri="{BB962C8B-B14F-4D97-AF65-F5344CB8AC3E}">
        <p14:creationId xmlns:p14="http://schemas.microsoft.com/office/powerpoint/2010/main" val="358394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707382"/>
            <a:ext cx="6844936" cy="12205063"/>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327" y="4348738"/>
            <a:ext cx="4508456" cy="2468880"/>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3138" y="-18433"/>
            <a:ext cx="4533373" cy="2218241"/>
          </a:xfrm>
          <a:prstGeom prst="rect">
            <a:avLst/>
          </a:prstGeom>
        </p:spPr>
      </p:pic>
      <p:sp>
        <p:nvSpPr>
          <p:cNvPr id="13" name="Retângulo 12"/>
          <p:cNvSpPr/>
          <p:nvPr/>
        </p:nvSpPr>
        <p:spPr>
          <a:xfrm>
            <a:off x="109325" y="705500"/>
            <a:ext cx="7230206" cy="1077218"/>
          </a:xfrm>
          <a:prstGeom prst="rect">
            <a:avLst/>
          </a:prstGeom>
        </p:spPr>
        <p:txBody>
          <a:bodyPr wrap="square">
            <a:spAutoFit/>
          </a:bodyPr>
          <a:lstStyle/>
          <a:p>
            <a:pPr algn="ctr"/>
            <a:r>
              <a:rPr lang="pt-BR" sz="3600" b="1" dirty="0" smtClean="0">
                <a:latin typeface="Arial Rounded MT Bold" panose="020F0704030504030204" pitchFamily="34" charset="0"/>
              </a:rPr>
              <a:t>- </a:t>
            </a:r>
            <a:r>
              <a:rPr lang="pt-BR" sz="2800" b="1" dirty="0" smtClean="0">
                <a:latin typeface="Arial Rounded MT Bold" panose="020F0704030504030204" pitchFamily="34" charset="0"/>
              </a:rPr>
              <a:t>Cinco encontros com os professores das Instituições escolares participantes. </a:t>
            </a:r>
            <a:endParaRPr lang="pt-BR" sz="2800" dirty="0">
              <a:latin typeface="Arial Rounded MT Bold" panose="020F0704030504030204" pitchFamily="34" charset="0"/>
            </a:endParaRPr>
          </a:p>
        </p:txBody>
      </p:sp>
      <p:pic>
        <p:nvPicPr>
          <p:cNvPr id="14" name="Image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264" y="2199808"/>
            <a:ext cx="4508456" cy="2288637"/>
          </a:xfrm>
          <a:prstGeom prst="rect">
            <a:avLst/>
          </a:prstGeom>
        </p:spPr>
      </p:pic>
      <p:sp>
        <p:nvSpPr>
          <p:cNvPr id="16" name="Retângulo 15"/>
          <p:cNvSpPr/>
          <p:nvPr/>
        </p:nvSpPr>
        <p:spPr>
          <a:xfrm>
            <a:off x="-390968" y="-427944"/>
            <a:ext cx="8230793" cy="1261884"/>
          </a:xfrm>
          <a:prstGeom prst="rect">
            <a:avLst/>
          </a:prstGeom>
        </p:spPr>
        <p:txBody>
          <a:bodyPr wrap="square">
            <a:spAutoFit/>
          </a:bodyPr>
          <a:lstStyle/>
          <a:p>
            <a:pPr algn="ctr"/>
            <a:endParaRPr lang="pt-BR" sz="3600" b="1" dirty="0" smtClean="0">
              <a:latin typeface="Arial Rounded MT Bold" panose="020F0704030504030204" pitchFamily="34" charset="0"/>
            </a:endParaRPr>
          </a:p>
          <a:p>
            <a:pPr algn="ctr"/>
            <a:r>
              <a:rPr lang="pt-BR" sz="4000" b="1" dirty="0" smtClean="0">
                <a:latin typeface="Arial Rounded MT Bold" panose="020F0704030504030204" pitchFamily="34" charset="0"/>
              </a:rPr>
              <a:t>Oficina de Capacitação</a:t>
            </a:r>
            <a:endParaRPr lang="pt-BR" sz="4000" dirty="0">
              <a:latin typeface="Arial Rounded MT Bold" panose="020F0704030504030204" pitchFamily="34" charset="0"/>
            </a:endParaRPr>
          </a:p>
        </p:txBody>
      </p:sp>
      <p:pic>
        <p:nvPicPr>
          <p:cNvPr id="17" name="Imagem 16"/>
          <p:cNvPicPr>
            <a:picLocks noChangeAspect="1"/>
          </p:cNvPicPr>
          <p:nvPr/>
        </p:nvPicPr>
        <p:blipFill>
          <a:blip r:embed="rId6"/>
          <a:stretch>
            <a:fillRect/>
          </a:stretch>
        </p:blipFill>
        <p:spPr>
          <a:xfrm>
            <a:off x="814250" y="4118958"/>
            <a:ext cx="4789716" cy="2645256"/>
          </a:xfrm>
          <a:prstGeom prst="rect">
            <a:avLst/>
          </a:prstGeom>
        </p:spPr>
      </p:pic>
      <p:pic>
        <p:nvPicPr>
          <p:cNvPr id="18" name="Image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249" y="1736462"/>
            <a:ext cx="4789717" cy="2270836"/>
          </a:xfrm>
          <a:prstGeom prst="rect">
            <a:avLst/>
          </a:prstGeom>
        </p:spPr>
      </p:pic>
    </p:spTree>
    <p:extLst>
      <p:ext uri="{BB962C8B-B14F-4D97-AF65-F5344CB8AC3E}">
        <p14:creationId xmlns:p14="http://schemas.microsoft.com/office/powerpoint/2010/main" val="114925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67" y="115814"/>
            <a:ext cx="5546632" cy="3119981"/>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72" y="3678185"/>
            <a:ext cx="5588727" cy="3143659"/>
          </a:xfrm>
          <a:prstGeom prst="rect">
            <a:avLst/>
          </a:prstGeom>
        </p:spPr>
      </p:pic>
      <p:pic>
        <p:nvPicPr>
          <p:cNvPr id="9" name="Espaço Reservado para Conteúdo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627" y="115814"/>
            <a:ext cx="5585770" cy="3119981"/>
          </a:xfrm>
          <a:prstGeom prst="rect">
            <a:avLst/>
          </a:prstGeom>
        </p:spPr>
      </p:pic>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532" y="3678185"/>
            <a:ext cx="5588727" cy="3179815"/>
          </a:xfrm>
          <a:prstGeom prst="rect">
            <a:avLst/>
          </a:prstGeom>
        </p:spPr>
      </p:pic>
      <p:sp>
        <p:nvSpPr>
          <p:cNvPr id="13" name="Retângulo 12"/>
          <p:cNvSpPr/>
          <p:nvPr/>
        </p:nvSpPr>
        <p:spPr>
          <a:xfrm>
            <a:off x="-1801398" y="312692"/>
            <a:ext cx="10698480" cy="830997"/>
          </a:xfrm>
          <a:prstGeom prst="rect">
            <a:avLst/>
          </a:prstGeom>
        </p:spPr>
        <p:txBody>
          <a:bodyPr wrap="square">
            <a:spAutoFit/>
          </a:bodyPr>
          <a:lstStyle/>
          <a:p>
            <a:pPr algn="ctr"/>
            <a:r>
              <a:rPr lang="pt-BR" sz="4800" b="1" dirty="0" smtClean="0">
                <a:latin typeface="Arial Rounded MT Bold" panose="020F0704030504030204" pitchFamily="34" charset="0"/>
              </a:rPr>
              <a:t>Apresentação Teatral</a:t>
            </a:r>
          </a:p>
        </p:txBody>
      </p:sp>
      <p:sp>
        <p:nvSpPr>
          <p:cNvPr id="14" name="Retângulo 13"/>
          <p:cNvSpPr/>
          <p:nvPr/>
        </p:nvSpPr>
        <p:spPr>
          <a:xfrm>
            <a:off x="-971005" y="3207219"/>
            <a:ext cx="13881463" cy="523220"/>
          </a:xfrm>
          <a:prstGeom prst="rect">
            <a:avLst/>
          </a:prstGeom>
        </p:spPr>
        <p:txBody>
          <a:bodyPr wrap="square">
            <a:spAutoFit/>
          </a:bodyPr>
          <a:lstStyle/>
          <a:p>
            <a:pPr algn="ctr"/>
            <a:r>
              <a:rPr lang="pt-BR" sz="2800" b="1" dirty="0" smtClean="0">
                <a:latin typeface="Arial Rounded MT Bold" panose="020F0704030504030204" pitchFamily="34" charset="0"/>
              </a:rPr>
              <a:t>Foram cinco apresentações realizadas em cada escola participante</a:t>
            </a:r>
            <a:endParaRPr lang="pt-BR" sz="4800" b="1" dirty="0" smtClean="0">
              <a:latin typeface="Arial Rounded MT Bold" panose="020F0704030504030204" pitchFamily="34" charset="0"/>
            </a:endParaRPr>
          </a:p>
        </p:txBody>
      </p:sp>
    </p:spTree>
    <p:extLst>
      <p:ext uri="{BB962C8B-B14F-4D97-AF65-F5344CB8AC3E}">
        <p14:creationId xmlns:p14="http://schemas.microsoft.com/office/powerpoint/2010/main" val="1928360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3" y="-2667000"/>
            <a:ext cx="6844936" cy="12205063"/>
          </a:xfrm>
          <a:prstGeom prst="rect">
            <a:avLst/>
          </a:prstGeom>
        </p:spPr>
      </p:pic>
      <p:sp>
        <p:nvSpPr>
          <p:cNvPr id="4" name="Retângulo 3"/>
          <p:cNvSpPr/>
          <p:nvPr/>
        </p:nvSpPr>
        <p:spPr>
          <a:xfrm>
            <a:off x="2836816" y="418011"/>
            <a:ext cx="6477001" cy="769441"/>
          </a:xfrm>
          <a:prstGeom prst="rect">
            <a:avLst/>
          </a:prstGeom>
        </p:spPr>
        <p:txBody>
          <a:bodyPr wrap="square">
            <a:spAutoFit/>
          </a:bodyPr>
          <a:lstStyle/>
          <a:p>
            <a:pPr algn="ctr"/>
            <a:r>
              <a:rPr lang="pt-BR" sz="4400" b="1" dirty="0" smtClean="0">
                <a:latin typeface="Arial Rounded MT Bold" panose="020F0704030504030204" pitchFamily="34" charset="0"/>
              </a:rPr>
              <a:t>Auditoria Cívica </a:t>
            </a:r>
            <a:endParaRPr lang="pt-BR" sz="4400" dirty="0">
              <a:latin typeface="Arial Rounded MT Bold" panose="020F0704030504030204" pitchFamily="34" charset="0"/>
            </a:endParaRPr>
          </a:p>
        </p:txBody>
      </p:sp>
      <p:pic>
        <p:nvPicPr>
          <p:cNvPr id="5" name="Imagem 4"/>
          <p:cNvPicPr>
            <a:picLocks noChangeAspect="1"/>
          </p:cNvPicPr>
          <p:nvPr/>
        </p:nvPicPr>
        <p:blipFill>
          <a:blip r:embed="rId3"/>
          <a:stretch>
            <a:fillRect/>
          </a:stretch>
        </p:blipFill>
        <p:spPr>
          <a:xfrm>
            <a:off x="512913" y="1973936"/>
            <a:ext cx="3743325" cy="4438650"/>
          </a:xfrm>
          <a:prstGeom prst="rect">
            <a:avLst/>
          </a:prstGeom>
        </p:spPr>
      </p:pic>
      <p:pic>
        <p:nvPicPr>
          <p:cNvPr id="7" name="Imagem 6"/>
          <p:cNvPicPr>
            <a:picLocks noChangeAspect="1"/>
          </p:cNvPicPr>
          <p:nvPr/>
        </p:nvPicPr>
        <p:blipFill>
          <a:blip r:embed="rId4"/>
          <a:stretch>
            <a:fillRect/>
          </a:stretch>
        </p:blipFill>
        <p:spPr>
          <a:xfrm>
            <a:off x="5533308" y="1973935"/>
            <a:ext cx="6458395" cy="4438651"/>
          </a:xfrm>
          <a:prstGeom prst="rect">
            <a:avLst/>
          </a:prstGeom>
        </p:spPr>
      </p:pic>
      <p:sp>
        <p:nvSpPr>
          <p:cNvPr id="8" name="Retângulo 7"/>
          <p:cNvSpPr/>
          <p:nvPr/>
        </p:nvSpPr>
        <p:spPr>
          <a:xfrm>
            <a:off x="-145869" y="1211361"/>
            <a:ext cx="12137572" cy="369332"/>
          </a:xfrm>
          <a:prstGeom prst="rect">
            <a:avLst/>
          </a:prstGeom>
        </p:spPr>
        <p:txBody>
          <a:bodyPr wrap="square">
            <a:spAutoFit/>
          </a:bodyPr>
          <a:lstStyle/>
          <a:p>
            <a:pPr algn="ctr"/>
            <a:r>
              <a:rPr lang="pt-BR" b="1" dirty="0" smtClean="0">
                <a:latin typeface="Arial Rounded MT Bold" panose="020F0704030504030204" pitchFamily="34" charset="0"/>
              </a:rPr>
              <a:t>Executado com o auxilio do Aplicativo “Monitorando a Cidade .</a:t>
            </a:r>
            <a:endParaRPr lang="pt-BR" dirty="0">
              <a:latin typeface="Arial Rounded MT Bold" panose="020F0704030504030204" pitchFamily="34" charset="0"/>
            </a:endParaRPr>
          </a:p>
        </p:txBody>
      </p:sp>
    </p:spTree>
    <p:extLst>
      <p:ext uri="{BB962C8B-B14F-4D97-AF65-F5344CB8AC3E}">
        <p14:creationId xmlns:p14="http://schemas.microsoft.com/office/powerpoint/2010/main" val="217614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2448</Words>
  <Application>Microsoft Office PowerPoint</Application>
  <PresentationFormat>Widescreen</PresentationFormat>
  <Paragraphs>332</Paragraphs>
  <Slides>48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48</vt:i4>
      </vt:variant>
    </vt:vector>
  </HeadingPairs>
  <TitlesOfParts>
    <vt:vector size="55" baseType="lpstr">
      <vt:lpstr>Arial</vt:lpstr>
      <vt:lpstr>Arial Rounded MT Bold</vt:lpstr>
      <vt:lpstr>Calibri</vt:lpstr>
      <vt:lpstr>Calibri Light</vt:lpstr>
      <vt:lpstr>Times New Roman</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“ESTUDANTES NO CONTROLE” É UM PROJETO DE CONTROLE SOCIAL ORGANIZADO PELA CONTROLADORIA-GERAL DO ESTADO DE MATO GROSSO DE SUL, CUJO OBJETIVO É INCENTIVAR E PROPICIAR, DE MANEIRA LÚDICA E PEDAGÓGICA, A PARTICIPAÇÃO EFETIVA E DIRETA DOS ESTUDANTES NA ORGANIZAÇÃO DAS POLÍTICAS PÚBLICAS.</dc:title>
  <dc:creator>Aquila Sara Almeida de A Bertoni</dc:creator>
  <cp:lastModifiedBy>Aquila Sara Almeida de A Bertoni</cp:lastModifiedBy>
  <cp:revision>114</cp:revision>
  <dcterms:created xsi:type="dcterms:W3CDTF">2019-07-08T12:08:55Z</dcterms:created>
  <dcterms:modified xsi:type="dcterms:W3CDTF">2019-07-15T13:26:30Z</dcterms:modified>
</cp:coreProperties>
</file>